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8"/>
  </p:notesMasterIdLst>
  <p:sldIdLst>
    <p:sldId id="258" r:id="rId4"/>
    <p:sldId id="260" r:id="rId5"/>
    <p:sldId id="262"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6" d="100"/>
          <a:sy n="86" d="100"/>
        </p:scale>
        <p:origin x="1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4C1BC-AF83-4726-B92C-91F27B95FC60}" type="datetimeFigureOut">
              <a:rPr lang="en-US" smtClean="0"/>
              <a:t>10/29/2021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88205-5ABD-4AC4-93C7-AB4318CED3AD}" type="slidenum">
              <a:rPr lang="en-US" smtClean="0"/>
              <a:t>‹#›</a:t>
            </a:fld>
            <a:endParaRPr lang="en-US"/>
          </a:p>
        </p:txBody>
      </p:sp>
    </p:spTree>
    <p:extLst>
      <p:ext uri="{BB962C8B-B14F-4D97-AF65-F5344CB8AC3E}">
        <p14:creationId xmlns:p14="http://schemas.microsoft.com/office/powerpoint/2010/main" val="393526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order to help people, we need to understand their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D.R.I.V.E. System </a:t>
            </a:r>
            <a:r>
              <a:rPr lang="en-US" sz="1200" kern="1200" dirty="0" smtClean="0">
                <a:solidFill>
                  <a:schemeClr val="tx1"/>
                </a:solidFill>
                <a:effectLst/>
                <a:latin typeface="+mn-lt"/>
                <a:ea typeface="+mn-ea"/>
                <a:cs typeface="+mn-cs"/>
              </a:rPr>
              <a:t>–There are five buying personalities that DRIVE someone</a:t>
            </a:r>
            <a:r>
              <a:rPr lang="en-US" sz="1200" kern="1200" baseline="0" dirty="0" smtClean="0">
                <a:solidFill>
                  <a:schemeClr val="tx1"/>
                </a:solidFill>
                <a:effectLst/>
                <a:latin typeface="+mn-lt"/>
                <a:ea typeface="+mn-ea"/>
                <a:cs typeface="+mn-cs"/>
              </a:rPr>
              <a:t> to want to join</a:t>
            </a:r>
            <a:r>
              <a:rPr lang="en-US" sz="1200" kern="1200" dirty="0" smtClean="0">
                <a:solidFill>
                  <a:schemeClr val="tx1"/>
                </a:solidFill>
                <a:effectLst/>
                <a:latin typeface="+mn-lt"/>
                <a:ea typeface="+mn-ea"/>
                <a:cs typeface="+mn-cs"/>
              </a:rPr>
              <a:t>:  Directors, Relators, Intellectuals, Validators, and Executives.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a:t>
            </a:r>
            <a:r>
              <a:rPr lang="en-US" sz="1200" b="1" kern="1200" baseline="0" dirty="0" smtClean="0">
                <a:solidFill>
                  <a:schemeClr val="tx1"/>
                </a:solidFill>
                <a:effectLst/>
                <a:latin typeface="+mn-lt"/>
                <a:ea typeface="+mn-ea"/>
                <a:cs typeface="+mn-cs"/>
              </a:rPr>
              <a:t> THE 5 DRIVE – SHARK TANK CAST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***Mary has said on numerous occasion,</a:t>
            </a:r>
            <a:r>
              <a:rPr lang="en-US" sz="1200" kern="1200" baseline="0" dirty="0" smtClean="0">
                <a:solidFill>
                  <a:schemeClr val="tx1"/>
                </a:solidFill>
                <a:effectLst/>
                <a:latin typeface="+mn-lt"/>
                <a:ea typeface="+mn-ea"/>
                <a:cs typeface="+mn-cs"/>
              </a:rPr>
              <a:t> WE MUST LEAD WITH THE COOPERATIVE.  We know a lot of people are attracted to The Eden Project TE and especially now since we have The Gathering. You want to make sure you are bringing on likeminded individuals who can carry their weight by sharing, inviting and Onboard their people or you will be stuck like Chuck doing everything for them.</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help someone, you need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know their language</a:t>
            </a:r>
            <a:r>
              <a:rPr lang="en-US" sz="1200" kern="1200" baseline="0" dirty="0" smtClean="0">
                <a:solidFill>
                  <a:schemeClr val="tx1"/>
                </a:solidFill>
                <a:effectLst/>
                <a:latin typeface="+mn-lt"/>
                <a:ea typeface="+mn-ea"/>
                <a:cs typeface="+mn-cs"/>
              </a:rPr>
              <a:t> and what DRIVEs them to make decisions according to their personality and viewpoint.</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you feel when you are explaining</a:t>
            </a:r>
            <a:r>
              <a:rPr lang="en-US" sz="1200" kern="1200" baseline="0" dirty="0" smtClean="0">
                <a:solidFill>
                  <a:schemeClr val="tx1"/>
                </a:solidFill>
                <a:effectLst/>
                <a:latin typeface="+mn-lt"/>
                <a:ea typeface="+mn-ea"/>
                <a:cs typeface="+mn-cs"/>
              </a:rPr>
              <a:t> something to someone and it seems as if they are not connecting?  Maybe you are not speaking their language.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speak your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language, which is 20%. The 20/80 rule states, you lose 80% of the people you share a concept with because you don’t modify your language to speak the other person’s language.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When you master the other four buying personalities, it has the potential to increase your ability to</a:t>
            </a:r>
            <a:r>
              <a:rPr lang="en-US" sz="1200" kern="1200" baseline="0" dirty="0" smtClean="0">
                <a:solidFill>
                  <a:schemeClr val="tx1"/>
                </a:solidFill>
                <a:effectLst/>
                <a:latin typeface="+mn-lt"/>
                <a:ea typeface="+mn-ea"/>
                <a:cs typeface="+mn-cs"/>
              </a:rPr>
              <a:t> close </a:t>
            </a:r>
            <a:r>
              <a:rPr lang="en-US" sz="1200" kern="1200" dirty="0" smtClean="0">
                <a:solidFill>
                  <a:schemeClr val="tx1"/>
                </a:solidFill>
                <a:effectLst/>
                <a:latin typeface="+mn-lt"/>
                <a:ea typeface="+mn-ea"/>
                <a:cs typeface="+mn-cs"/>
              </a:rPr>
              <a:t>by 400%.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system guide is in the back office you can print. 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25 minute video teaching by Woody</a:t>
            </a:r>
            <a:r>
              <a:rPr lang="en-US" sz="1200" kern="1200" baseline="0" dirty="0" smtClean="0">
                <a:solidFill>
                  <a:schemeClr val="tx1"/>
                </a:solidFill>
                <a:effectLst/>
                <a:latin typeface="+mn-lt"/>
                <a:ea typeface="+mn-ea"/>
                <a:cs typeface="+mn-cs"/>
              </a:rPr>
              <a:t> in TE Announcement Channel for your viewing</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D.R.I.V.E. SALES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book by Woody Woodward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A5A29-1611-4A8E-AC17-591F387B53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05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sng"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INSTRUCTIONS</a:t>
            </a:r>
          </a:p>
          <a:p>
            <a:pPr marL="342900" marR="0" lvl="0" indent="-342900" algn="l" defTabSz="914400" rtl="0" eaLnBrk="1" fontAlgn="auto" latinLnBrk="0" hangingPunct="1">
              <a:lnSpc>
                <a:spcPct val="125000"/>
              </a:lnSpc>
              <a:spcBef>
                <a:spcPts val="0"/>
              </a:spcBef>
              <a:spcAft>
                <a:spcPts val="600"/>
              </a:spcAft>
              <a:buClrTx/>
              <a:buSzTx/>
              <a:buFontTx/>
              <a:buAutoNum type="arabicPeriod"/>
              <a:tabLst/>
              <a:defRPr/>
            </a:pP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Read Each Card First (READ OUTLOUD)</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Rank The D.R.I.V.E. Cards based on the card with the </a:t>
            </a:r>
            <a:r>
              <a:rPr kumimoji="0" lang="en-US" sz="1200" b="0" i="0" u="sng"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most words </a:t>
            </a: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that </a:t>
            </a:r>
            <a:r>
              <a:rPr kumimoji="0" lang="en-US" sz="1200" b="0" i="1"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MAKES YOU FEEL IMPORTANT</a:t>
            </a: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 not what is important to you.</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Example: R, E, D, </a:t>
            </a:r>
            <a:r>
              <a:rPr kumimoji="0" lang="en-US" sz="1200" b="0" i="0" u="none" strike="noStrike" kern="1200" cap="none" spc="0" normalizeH="0" baseline="0" noProof="0" dirty="0" smtClean="0">
                <a:ln>
                  <a:noFill/>
                </a:ln>
                <a:solidFill>
                  <a:prstClr val="white">
                    <a:lumMod val="95000"/>
                  </a:prstClr>
                </a:solidFill>
                <a:effectLst/>
                <a:uLnTx/>
                <a:uFillTx/>
                <a:latin typeface="Verdana" panose="020B0604030504040204" pitchFamily="34" charset="0"/>
                <a:ea typeface="Verdana" panose="020B0604030504040204" pitchFamily="34" charset="0"/>
                <a:cs typeface="Arial" panose="020B0604020202020204" pitchFamily="34" charset="0"/>
              </a:rPr>
              <a:t>I</a:t>
            </a: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 V</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The primary DRIVE is </a:t>
            </a:r>
            <a:r>
              <a:rPr kumimoji="0" lang="en-US" sz="1200" b="0" i="0" u="sng"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why</a:t>
            </a: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 you do what you do (your motive)</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The secondary DRIVE is </a:t>
            </a:r>
            <a:r>
              <a:rPr kumimoji="0" lang="en-US" sz="1200" b="0" i="0" u="sng"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how</a:t>
            </a: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 you go about it (your process)</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endPar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PUT YOUR 1</a:t>
            </a:r>
            <a:r>
              <a:rPr kumimoji="0" lang="en-US" sz="1200" b="0" i="0" u="none" strike="noStrike" kern="1200" cap="none" spc="0" normalizeH="0" baseline="3000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ST</a:t>
            </a: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 and 2</a:t>
            </a:r>
            <a:r>
              <a:rPr kumimoji="0" lang="en-US" sz="1200" b="0" i="0" u="none" strike="noStrike" kern="1200" cap="none" spc="0" normalizeH="0" baseline="3000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nd</a:t>
            </a:r>
            <a:r>
              <a:rPr kumimoji="0" lang="en-US" sz="12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t> DRIVE in the chat if you choose to do so.</a:t>
            </a:r>
            <a:endParaRPr kumimoji="0" lang="en-US"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86E29-FE49-44AB-A052-1116C81AD1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50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Straight</a:t>
            </a:r>
            <a:r>
              <a:rPr lang="en-US" baseline="0" dirty="0" smtClean="0"/>
              <a:t> Line System – leading your referral down the straight line with a goal to the Promised Land.  The dotted lines represent </a:t>
            </a:r>
            <a:r>
              <a:rPr lang="en-US" u="sng" baseline="0" dirty="0" smtClean="0"/>
              <a:t>maintaining control &amp; authority </a:t>
            </a:r>
            <a:r>
              <a:rPr lang="en-US" baseline="0" dirty="0" smtClean="0"/>
              <a:t>by keeping the person within the dotted lines and not out in left field lost but helping to guide them straight to their destination by signing up as a member.  If you keep them engage through the process, they will be able to duplicate the same process with their referrals.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Straight line System is meant to be a Purpose Driven System….everything you do and say is with a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During our Sunday trainings, we covered Steps 1-10 with more focus on 7-10…which is the Onboarding Registration Process.  </a:t>
            </a:r>
            <a:r>
              <a:rPr lang="en-US" baseline="0" dirty="0" err="1" smtClean="0"/>
              <a:t>Drea</a:t>
            </a:r>
            <a:r>
              <a:rPr lang="en-US" baseline="0" dirty="0" smtClean="0"/>
              <a:t> and Diane covers the Onboarding process on Tuesday &amp; Thurs at 7:30 PM EST during Team Unity Q&amp;A.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Sunday training shifted gears and will to cover steps 1-6.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A5A29-1611-4A8E-AC17-591F387B53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03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DAD7-B90F-4899-A383-551AFC9C5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D621E-0A16-482F-A9CA-848D8E8D6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09ABFA-F30E-4A61-B1C3-8081D12EE7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0B0776-21B7-4A08-8802-BE21B12026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39BE1B-5387-4E70-BC53-CD279204F2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94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F677D-0E2C-42F7-B25A-010EF28181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AC6FBD-0125-4FCB-91A2-DE67743C8D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CA31D-8756-4C93-9E50-53C99812A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F5BB415-71AE-45EB-9B6E-EF2615E0E0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AF40B0-631C-45D1-B205-724739F168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30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216BFB-0EDA-40BA-BDC3-9D2C0C5963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62D241-7FC3-40F9-8AFF-2AB1FB2D7D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462FC-894B-4AF5-84ED-6B3B5F1AB4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2A0C62-423A-480E-BDDF-9B1E1F1703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594EDC-725B-4347-94F5-E10091EC6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06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DD1C-D2F7-40C2-910E-2340478B84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5ACA8F-4CD4-4ABA-87B8-0F396977F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24729-957E-432E-B042-AB8FAD7522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75DAFCB-2F57-4FE3-A27C-B3614FA4B3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501E91E-7199-4710-B801-260BA17A71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47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E88D-A64C-409D-BF4A-A71FD9A53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FA1FC3-30FF-4A68-9D7F-C9868119F8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7509F-7FA1-4264-8F66-34A05230D8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90D615-C24B-496D-924B-EB931A16F5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1283E1E-345F-4BEF-B34A-66B90410FF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771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7A44-B334-469C-9D5D-D6E01C2976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3054EB-6711-4D30-8EE5-AB5CB3EDC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4925EC-48DB-4721-9D36-BC79D7566B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127581E-CB9B-4087-AD28-E88FA01974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A343BD-F2B2-4982-9DEB-BE92B7DC9B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9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5FC1-86F9-483E-8CA1-E44E9D6E5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52F6A-3FAC-495C-A780-0BD9DD90C3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72D20D-8CA4-4978-8FF4-58517F2976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6F6F33-6EF3-43A3-B5A5-EB6088FCCA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AB9223B-DB99-4DB6-A332-8FF234730F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E9F06F6-6B67-4D34-8A4C-42F78460DD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44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8607-FB04-4F7B-BAC1-190004AC08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7050D7-43B1-4BD6-A85B-0507B08F61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BC096C-A908-4FA3-A894-9BB8816045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3DB73E-7A86-42B1-8AB6-904EBBBBCD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D73BC9-9DF1-4FD8-B870-3CE32D8C00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8FBC99-B48E-43D6-BAF2-FAA813CF61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4BEDFD9-0DBD-4D15-93F0-10FA674D51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020A42F-6990-49FF-B4DF-9B29DC2DA4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50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6D32-448F-4C01-AEA6-F773CC4176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B8A83A-327C-4183-8702-53A5C41FD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9652C10-AF04-4989-90BA-F60819FFFE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559980E-92D4-4EE3-89C0-0396E519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048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F4468-0A68-473A-9B7A-DD0BEECCFE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43AF03F-0E6F-4A1C-B9F5-2D9393013C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6C7FFF9-08F7-41A5-9026-917C00D708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812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F808-AD14-432D-8D8F-DA3D668AE8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33F398-B55F-4D3B-BCD9-D0DBC7A09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D3DD5-DE56-4650-B208-5F178055C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595EA1-14F1-493E-BD87-FB2841189D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2364822-02C7-461F-A01C-7E482F9EFB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524120C-A27F-4C79-9127-42E60A2F87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8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0F43-358A-41C2-A8B5-9B639C9B5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6673B4-19F6-4FDC-AE4B-8674FF602B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22222-48BF-440A-A362-17CFBCEAE4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A6E2521-5AE1-441D-ACD4-F156EE0A7E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1CB6B69-DDC9-4FE9-B20C-093C2206C6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665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A278-6FFC-4BF8-8452-B9A02FAA9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A2E235-D63A-44D7-AA01-98F350C1C2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5536EA-C424-4957-AAD3-81F4B8879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86903E-4C1E-42C8-8B46-35ABEE4CF9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1950BEC-F2D5-4159-822D-FB1F3BF5E9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67211CF-02E8-4D8D-8AE4-9E78E6B99A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94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B122-6DE6-4F5B-A885-A83C4B310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AB743-CD08-4DED-AB33-A88ED8D700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38DFD-1C42-49E2-9D6A-113BEF078F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24C4019-CF8C-40DB-8427-69CE634552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68D140D-399E-4323-B0D7-345D3C42A1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033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F8F3EB-6743-4A82-A103-8587A2A939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961505-1378-4F51-899D-4312071550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30BD6-5CA3-439C-9884-B2F76AF18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6A3EB68-AAF2-4C7B-925D-1B722D44AA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0F6B586-F330-45DE-ABC4-B5DB3518A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618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p:bg>
      <p:bgPr>
        <a:solidFill>
          <a:schemeClr val="tx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556960"/>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F13A07-765C-4112-8F35-421705CA0094}"/>
              </a:ext>
            </a:extLst>
          </p:cNvPr>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30311"/>
          <a:stretch/>
        </p:blipFill>
        <p:spPr>
          <a:xfrm>
            <a:off x="7010892" y="0"/>
            <a:ext cx="5181109" cy="6858000"/>
          </a:xfrm>
          <a:prstGeom prst="rect">
            <a:avLst/>
          </a:prstGeom>
        </p:spPr>
      </p:pic>
      <p:sp>
        <p:nvSpPr>
          <p:cNvPr id="2" name="Title 1">
            <a:extLst>
              <a:ext uri="{FF2B5EF4-FFF2-40B4-BE49-F238E27FC236}">
                <a16:creationId xmlns:a16="http://schemas.microsoft.com/office/drawing/2014/main" id="{2A9287E9-E730-41AA-9C3B-DAC4BB590114}"/>
              </a:ext>
            </a:extLst>
          </p:cNvPr>
          <p:cNvSpPr>
            <a:spLocks noGrp="1"/>
          </p:cNvSpPr>
          <p:nvPr>
            <p:ph type="ctrTitle"/>
          </p:nvPr>
        </p:nvSpPr>
        <p:spPr>
          <a:xfrm>
            <a:off x="1524001" y="1122363"/>
            <a:ext cx="9144000" cy="2387600"/>
          </a:xfrm>
        </p:spPr>
        <p:txBody>
          <a:bodyPr anchor="b"/>
          <a:lstStyle>
            <a:lvl1pPr algn="ctr">
              <a:defRPr sz="5998">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081279AE-1995-4CC0-B803-4A89688166DC}"/>
              </a:ext>
            </a:extLst>
          </p:cNvPr>
          <p:cNvSpPr>
            <a:spLocks noGrp="1"/>
          </p:cNvSpPr>
          <p:nvPr>
            <p:ph type="subTitle" idx="1"/>
          </p:nvPr>
        </p:nvSpPr>
        <p:spPr>
          <a:xfrm>
            <a:off x="1524001" y="3602038"/>
            <a:ext cx="9144000" cy="1655762"/>
          </a:xfrm>
        </p:spPr>
        <p:txBody>
          <a:bodyPr/>
          <a:lstStyle>
            <a:lvl1pPr marL="0" indent="0" algn="ctr">
              <a:buNone/>
              <a:defRPr sz="2399">
                <a:solidFill>
                  <a:schemeClr val="bg1">
                    <a:lumMod val="75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97CF78-BFA4-4398-BB82-FA6C08167866}"/>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04D34F2A-DE70-4A01-B5D8-0FAB52356336}"/>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D37A9898-D511-48B9-A385-9B7134753446}"/>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22014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09F0CE-60FD-46F2-9DC5-A49E29C8EB0A}"/>
              </a:ext>
            </a:extLst>
          </p:cNvPr>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30311"/>
          <a:stretch/>
        </p:blipFill>
        <p:spPr>
          <a:xfrm>
            <a:off x="7010892" y="0"/>
            <a:ext cx="5181109" cy="6858000"/>
          </a:xfrm>
          <a:prstGeom prst="rect">
            <a:avLst/>
          </a:prstGeom>
        </p:spPr>
      </p:pic>
      <p:sp>
        <p:nvSpPr>
          <p:cNvPr id="2" name="Title 1">
            <a:extLst>
              <a:ext uri="{FF2B5EF4-FFF2-40B4-BE49-F238E27FC236}">
                <a16:creationId xmlns:a16="http://schemas.microsoft.com/office/drawing/2014/main" id="{E5BAF39F-D557-4304-B53D-D2BEDA3F2C7E}"/>
              </a:ext>
            </a:extLst>
          </p:cNvPr>
          <p:cNvSpPr>
            <a:spLocks noGrp="1"/>
          </p:cNvSpPr>
          <p:nvPr>
            <p:ph type="title" hasCustomPrompt="1"/>
          </p:nvPr>
        </p:nvSpPr>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AC7D88F-9C2B-4F45-BE93-7C0ECA69AA7A}"/>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7BAA3-43A0-4F7E-A772-A526117839FD}"/>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1BE15F20-E146-4166-B3B3-4BA40FE95B61}"/>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4DA061C0-D8C3-48B8-9FF0-319D3B128C57}"/>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378225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09F0CE-60FD-46F2-9DC5-A49E29C8EB0A}"/>
              </a:ext>
            </a:extLst>
          </p:cNvPr>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r="15093" b="24405"/>
          <a:stretch/>
        </p:blipFill>
        <p:spPr>
          <a:xfrm>
            <a:off x="8153401" y="3541183"/>
            <a:ext cx="4038600" cy="3316818"/>
          </a:xfrm>
          <a:prstGeom prst="rect">
            <a:avLst/>
          </a:prstGeom>
        </p:spPr>
      </p:pic>
      <p:sp>
        <p:nvSpPr>
          <p:cNvPr id="2" name="Title 1">
            <a:extLst>
              <a:ext uri="{FF2B5EF4-FFF2-40B4-BE49-F238E27FC236}">
                <a16:creationId xmlns:a16="http://schemas.microsoft.com/office/drawing/2014/main" id="{E5BAF39F-D557-4304-B53D-D2BEDA3F2C7E}"/>
              </a:ext>
            </a:extLst>
          </p:cNvPr>
          <p:cNvSpPr>
            <a:spLocks noGrp="1"/>
          </p:cNvSpPr>
          <p:nvPr>
            <p:ph type="title" hasCustomPrompt="1"/>
          </p:nvPr>
        </p:nvSpPr>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AC7D88F-9C2B-4F45-BE93-7C0ECA69AA7A}"/>
              </a:ext>
            </a:extLst>
          </p:cNvPr>
          <p:cNvSpPr>
            <a:spLocks noGrp="1"/>
          </p:cNvSpPr>
          <p:nvPr>
            <p:ph idx="1"/>
          </p:nvPr>
        </p:nvSpPr>
        <p:spPr>
          <a:xfrm>
            <a:off x="838201" y="1847850"/>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7BAA3-43A0-4F7E-A772-A526117839FD}"/>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1BE15F20-E146-4166-B3B3-4BA40FE95B61}"/>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4DA061C0-D8C3-48B8-9FF0-319D3B128C57}"/>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660781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09F0CE-60FD-46F2-9DC5-A49E29C8EB0A}"/>
              </a:ext>
            </a:extLst>
          </p:cNvPr>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l="43200" b="23432"/>
          <a:stretch/>
        </p:blipFill>
        <p:spPr>
          <a:xfrm>
            <a:off x="0" y="2900787"/>
            <a:ext cx="3182353" cy="3957215"/>
          </a:xfrm>
          <a:prstGeom prst="rect">
            <a:avLst/>
          </a:prstGeom>
        </p:spPr>
      </p:pic>
      <p:sp>
        <p:nvSpPr>
          <p:cNvPr id="2" name="Title 1">
            <a:extLst>
              <a:ext uri="{FF2B5EF4-FFF2-40B4-BE49-F238E27FC236}">
                <a16:creationId xmlns:a16="http://schemas.microsoft.com/office/drawing/2014/main" id="{E5BAF39F-D557-4304-B53D-D2BEDA3F2C7E}"/>
              </a:ext>
            </a:extLst>
          </p:cNvPr>
          <p:cNvSpPr>
            <a:spLocks noGrp="1"/>
          </p:cNvSpPr>
          <p:nvPr>
            <p:ph type="title" hasCustomPrompt="1"/>
          </p:nvPr>
        </p:nvSpPr>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AC7D88F-9C2B-4F45-BE93-7C0ECA69AA7A}"/>
              </a:ext>
            </a:extLst>
          </p:cNvPr>
          <p:cNvSpPr>
            <a:spLocks noGrp="1"/>
          </p:cNvSpPr>
          <p:nvPr>
            <p:ph idx="1"/>
          </p:nvPr>
        </p:nvSpPr>
        <p:spPr>
          <a:xfrm>
            <a:off x="838201" y="1847850"/>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7BAA3-43A0-4F7E-A772-A526117839FD}"/>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1BE15F20-E146-4166-B3B3-4BA40FE95B61}"/>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4DA061C0-D8C3-48B8-9FF0-319D3B128C57}"/>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80915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09F0CE-60FD-46F2-9DC5-A49E29C8EB0A}"/>
              </a:ext>
            </a:extLst>
          </p:cNvPr>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l="17696" t="14574"/>
          <a:stretch/>
        </p:blipFill>
        <p:spPr>
          <a:xfrm>
            <a:off x="0" y="0"/>
            <a:ext cx="3581400" cy="3429000"/>
          </a:xfrm>
          <a:prstGeom prst="rect">
            <a:avLst/>
          </a:prstGeom>
        </p:spPr>
      </p:pic>
      <p:sp>
        <p:nvSpPr>
          <p:cNvPr id="2" name="Title 1">
            <a:extLst>
              <a:ext uri="{FF2B5EF4-FFF2-40B4-BE49-F238E27FC236}">
                <a16:creationId xmlns:a16="http://schemas.microsoft.com/office/drawing/2014/main" id="{E5BAF39F-D557-4304-B53D-D2BEDA3F2C7E}"/>
              </a:ext>
            </a:extLst>
          </p:cNvPr>
          <p:cNvSpPr>
            <a:spLocks noGrp="1"/>
          </p:cNvSpPr>
          <p:nvPr>
            <p:ph type="title" hasCustomPrompt="1"/>
          </p:nvPr>
        </p:nvSpPr>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AC7D88F-9C2B-4F45-BE93-7C0ECA69AA7A}"/>
              </a:ext>
            </a:extLst>
          </p:cNvPr>
          <p:cNvSpPr>
            <a:spLocks noGrp="1"/>
          </p:cNvSpPr>
          <p:nvPr>
            <p:ph idx="1"/>
          </p:nvPr>
        </p:nvSpPr>
        <p:spPr>
          <a:xfrm>
            <a:off x="838201" y="1847850"/>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7BAA3-43A0-4F7E-A772-A526117839FD}"/>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1BE15F20-E146-4166-B3B3-4BA40FE95B61}"/>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4DA061C0-D8C3-48B8-9FF0-319D3B128C57}"/>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61879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AD4E-7861-4243-BCFE-83D7C3E6FD53}"/>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2967370D-77B5-406E-987B-F79ACB69AD4A}"/>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6729E0-9969-46A3-8D83-FA7D282EA906}"/>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7D51CDB7-72E3-4D59-9A28-C3B6CF5AED32}"/>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630C2AB2-DD7A-4AD2-A772-18764BD1FDFE}"/>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6417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2F97-3FC3-4C66-BA84-804FCBAEA8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E6D8D-5A80-4251-A3B8-48F797B002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F514DB-FA1F-4ADE-8385-E1EE242E0F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89D834A-6F36-4D15-9182-B5C134D48A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158EC1F-6992-4014-8A7C-0C013B6DD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946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456F-BA34-429B-9374-9A9251A19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38D53-F129-4ED7-9198-E139074FFEDF}"/>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47DAC4-507B-4AF9-BE57-146D57D95F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27D43-DE79-4AD3-BC76-A137B27E8FFD}"/>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Footer Placeholder 5">
            <a:extLst>
              <a:ext uri="{FF2B5EF4-FFF2-40B4-BE49-F238E27FC236}">
                <a16:creationId xmlns:a16="http://schemas.microsoft.com/office/drawing/2014/main" id="{E4D01135-68BB-4B72-A685-51F005CCA8E4}"/>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7" name="Slide Number Placeholder 6">
            <a:extLst>
              <a:ext uri="{FF2B5EF4-FFF2-40B4-BE49-F238E27FC236}">
                <a16:creationId xmlns:a16="http://schemas.microsoft.com/office/drawing/2014/main" id="{598A3588-274F-4CF9-8EDA-9E81D12CE89C}"/>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332333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37B-9351-48B5-AC6B-B7B3294FAE02}"/>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04A1D3-1A25-485E-8D22-6136A3259948}"/>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D981D0-A726-4EB5-98A1-A8CA81EB5481}"/>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6A7DD-4E11-4F33-BFF0-4D02E7387CA7}"/>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D2B485-3A62-4F61-B035-A1E240CD9F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6207D2-4075-42DD-9212-DE216B9EA943}"/>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8" name="Footer Placeholder 7">
            <a:extLst>
              <a:ext uri="{FF2B5EF4-FFF2-40B4-BE49-F238E27FC236}">
                <a16:creationId xmlns:a16="http://schemas.microsoft.com/office/drawing/2014/main" id="{3FCA1F33-E682-4495-9FBF-EB4C5F085104}"/>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9" name="Slide Number Placeholder 8">
            <a:extLst>
              <a:ext uri="{FF2B5EF4-FFF2-40B4-BE49-F238E27FC236}">
                <a16:creationId xmlns:a16="http://schemas.microsoft.com/office/drawing/2014/main" id="{A7EF6C93-0FEB-4339-B2D9-A1C6B76DC6CB}"/>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994896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10A1-2ABA-4399-8BE6-B09E58075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08DBE5-4D58-4BEC-9278-A23DA58B9725}"/>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4" name="Footer Placeholder 3">
            <a:extLst>
              <a:ext uri="{FF2B5EF4-FFF2-40B4-BE49-F238E27FC236}">
                <a16:creationId xmlns:a16="http://schemas.microsoft.com/office/drawing/2014/main" id="{006F5806-D97A-4AB5-A464-7E5321C89F91}"/>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2859C149-65CE-4EBD-873C-1DA272843AC0}"/>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592455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1C077-4D9E-4E33-9664-D4F19868B2CE}"/>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3" name="Footer Placeholder 2">
            <a:extLst>
              <a:ext uri="{FF2B5EF4-FFF2-40B4-BE49-F238E27FC236}">
                <a16:creationId xmlns:a16="http://schemas.microsoft.com/office/drawing/2014/main" id="{0E8A35AE-E8D1-45BF-8118-59C31CB4D1D8}"/>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3450A278-2987-4CE7-941F-2F67A360367F}"/>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7A8D3C4C-602C-43B8-9181-4A3EACF7C5BB}"/>
              </a:ext>
            </a:extLst>
          </p:cNvPr>
          <p:cNvSpPr/>
          <p:nvPr userDrawn="1"/>
        </p:nvSpPr>
        <p:spPr>
          <a:xfrm>
            <a:off x="0" y="0"/>
            <a:ext cx="1226980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51851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715D-3B25-4797-A5CB-187C8511897A}"/>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96AF522B-7E36-46E7-9751-55FFD129A925}"/>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F1EE12-FE07-4027-8FB2-E170BCF6E9D7}"/>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171CD5-990D-4CEB-8E19-BC0C03EFEF18}"/>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Footer Placeholder 5">
            <a:extLst>
              <a:ext uri="{FF2B5EF4-FFF2-40B4-BE49-F238E27FC236}">
                <a16:creationId xmlns:a16="http://schemas.microsoft.com/office/drawing/2014/main" id="{965BAD0F-6F59-4850-B5F9-892760BD01B6}"/>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7" name="Slide Number Placeholder 6">
            <a:extLst>
              <a:ext uri="{FF2B5EF4-FFF2-40B4-BE49-F238E27FC236}">
                <a16:creationId xmlns:a16="http://schemas.microsoft.com/office/drawing/2014/main" id="{B19F1541-B4D8-4B6A-9F37-FAA65A965721}"/>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880199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9AD0-0A52-4C27-8DF7-70902E1B1D22}"/>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A4AD7D05-5436-4B89-AF85-5824D3F2DB34}"/>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a:extLst>
              <a:ext uri="{FF2B5EF4-FFF2-40B4-BE49-F238E27FC236}">
                <a16:creationId xmlns:a16="http://schemas.microsoft.com/office/drawing/2014/main" id="{E3B3CA84-BA7B-4050-89EA-AF9320DE5645}"/>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09B232-83F4-4665-8391-E38F6EFAF49C}"/>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Footer Placeholder 5">
            <a:extLst>
              <a:ext uri="{FF2B5EF4-FFF2-40B4-BE49-F238E27FC236}">
                <a16:creationId xmlns:a16="http://schemas.microsoft.com/office/drawing/2014/main" id="{EC01D201-DCEF-4B23-8B14-4CE5477C8514}"/>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7" name="Slide Number Placeholder 6">
            <a:extLst>
              <a:ext uri="{FF2B5EF4-FFF2-40B4-BE49-F238E27FC236}">
                <a16:creationId xmlns:a16="http://schemas.microsoft.com/office/drawing/2014/main" id="{7B0CEF67-F5B4-4FDD-9979-A2C694C6ADA2}"/>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995740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EE75-A978-4182-9A9B-1B9E332104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E7517D-EB19-41C1-B837-67DE7AE304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238ED-906B-46DE-BDB5-37707074023A}"/>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B776C2A8-4293-4E5C-81C4-D53ECBA16D99}"/>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2269FE51-DAD7-4BC0-B061-E114154186A8}"/>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88198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B69528-DB59-4A99-8E89-6DE82F0876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586BB9-C37F-4749-BA72-09BAF6352E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1A013-4F0D-49C6-BAAA-ACBAFD76D3F0}"/>
              </a:ext>
            </a:extLst>
          </p:cNvPr>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EFA81049-F907-4093-B350-AFE2BD5D9774}"/>
              </a:ext>
            </a:extLst>
          </p:cNvPr>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29A345C1-58C4-43DA-A578-E51DBE39806A}"/>
              </a:ext>
            </a:extLst>
          </p:cNvPr>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14447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ull">
    <p:bg>
      <p:bgPr>
        <a:solidFill>
          <a:schemeClr val="tx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406440"/>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Custom Layout">
    <p:bg>
      <p:bgPr>
        <a:solidFill>
          <a:schemeClr val="tx2">
            <a:lumMod val="50000"/>
          </a:schemeClr>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 y="2608098"/>
            <a:ext cx="12192000" cy="1900747"/>
          </a:xfrm>
          <a:custGeom>
            <a:avLst/>
            <a:gdLst>
              <a:gd name="connsiteX0" fmla="*/ 0 w 12192000"/>
              <a:gd name="connsiteY0" fmla="*/ 0 h 1900747"/>
              <a:gd name="connsiteX1" fmla="*/ 12192000 w 12192000"/>
              <a:gd name="connsiteY1" fmla="*/ 0 h 1900747"/>
              <a:gd name="connsiteX2" fmla="*/ 12192000 w 12192000"/>
              <a:gd name="connsiteY2" fmla="*/ 1900747 h 1900747"/>
              <a:gd name="connsiteX3" fmla="*/ 0 w 12192000"/>
              <a:gd name="connsiteY3" fmla="*/ 1900747 h 1900747"/>
            </a:gdLst>
            <a:ahLst/>
            <a:cxnLst>
              <a:cxn ang="0">
                <a:pos x="connsiteX0" y="connsiteY0"/>
              </a:cxn>
              <a:cxn ang="0">
                <a:pos x="connsiteX1" y="connsiteY1"/>
              </a:cxn>
              <a:cxn ang="0">
                <a:pos x="connsiteX2" y="connsiteY2"/>
              </a:cxn>
              <a:cxn ang="0">
                <a:pos x="connsiteX3" y="connsiteY3"/>
              </a:cxn>
            </a:cxnLst>
            <a:rect l="l" t="t" r="r" b="b"/>
            <a:pathLst>
              <a:path w="12192000" h="1900747">
                <a:moveTo>
                  <a:pt x="0" y="0"/>
                </a:moveTo>
                <a:lnTo>
                  <a:pt x="12192000" y="0"/>
                </a:lnTo>
                <a:lnTo>
                  <a:pt x="12192000" y="1900747"/>
                </a:lnTo>
                <a:lnTo>
                  <a:pt x="0" y="1900747"/>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Tree>
    <p:extLst>
      <p:ext uri="{BB962C8B-B14F-4D97-AF65-F5344CB8AC3E}">
        <p14:creationId xmlns:p14="http://schemas.microsoft.com/office/powerpoint/2010/main" val="253334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C95D-FAAC-4025-8D0D-141FD6033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64265-AA80-4B9A-8035-B948BC39CD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05FF88-9F3A-46C9-99C6-190F51DD9C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6AF75F-CEAA-4428-B011-0E024EBBC0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F695215-3964-4A17-9FDA-010331811A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5167A-815D-4BA5-9A54-D2A9FE706B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29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Custom Layout">
    <p:bg>
      <p:bgPr>
        <a:solidFill>
          <a:schemeClr val="tx2">
            <a:lumMod val="50000"/>
          </a:schemeClr>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0" hasCustomPrompt="1"/>
          </p:nvPr>
        </p:nvSpPr>
        <p:spPr>
          <a:xfrm>
            <a:off x="839466" y="1965117"/>
            <a:ext cx="1911096" cy="1911096"/>
          </a:xfrm>
          <a:custGeom>
            <a:avLst/>
            <a:gdLst>
              <a:gd name="connsiteX0" fmla="*/ 0 w 1911096"/>
              <a:gd name="connsiteY0" fmla="*/ 0 h 1911096"/>
              <a:gd name="connsiteX1" fmla="*/ 1911096 w 1911096"/>
              <a:gd name="connsiteY1" fmla="*/ 0 h 1911096"/>
              <a:gd name="connsiteX2" fmla="*/ 1911096 w 1911096"/>
              <a:gd name="connsiteY2" fmla="*/ 1911096 h 1911096"/>
              <a:gd name="connsiteX3" fmla="*/ 0 w 1911096"/>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911096" h="1911096">
                <a:moveTo>
                  <a:pt x="0" y="0"/>
                </a:moveTo>
                <a:lnTo>
                  <a:pt x="1911096" y="0"/>
                </a:lnTo>
                <a:lnTo>
                  <a:pt x="1911096" y="1911096"/>
                </a:lnTo>
                <a:lnTo>
                  <a:pt x="0" y="191109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
        <p:nvSpPr>
          <p:cNvPr id="19" name="Picture Placeholder 18"/>
          <p:cNvSpPr>
            <a:spLocks noGrp="1"/>
          </p:cNvSpPr>
          <p:nvPr>
            <p:ph type="pic" sz="quarter" idx="11" hasCustomPrompt="1"/>
          </p:nvPr>
        </p:nvSpPr>
        <p:spPr>
          <a:xfrm>
            <a:off x="2990276" y="1965117"/>
            <a:ext cx="1911096" cy="1911096"/>
          </a:xfrm>
          <a:custGeom>
            <a:avLst/>
            <a:gdLst>
              <a:gd name="connsiteX0" fmla="*/ 0 w 1911096"/>
              <a:gd name="connsiteY0" fmla="*/ 0 h 1911096"/>
              <a:gd name="connsiteX1" fmla="*/ 1911096 w 1911096"/>
              <a:gd name="connsiteY1" fmla="*/ 0 h 1911096"/>
              <a:gd name="connsiteX2" fmla="*/ 1911096 w 1911096"/>
              <a:gd name="connsiteY2" fmla="*/ 1911096 h 1911096"/>
              <a:gd name="connsiteX3" fmla="*/ 0 w 1911096"/>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911096" h="1911096">
                <a:moveTo>
                  <a:pt x="0" y="0"/>
                </a:moveTo>
                <a:lnTo>
                  <a:pt x="1911096" y="0"/>
                </a:lnTo>
                <a:lnTo>
                  <a:pt x="1911096" y="1911096"/>
                </a:lnTo>
                <a:lnTo>
                  <a:pt x="0" y="191109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
        <p:nvSpPr>
          <p:cNvPr id="21" name="Picture Placeholder 20"/>
          <p:cNvSpPr>
            <a:spLocks noGrp="1"/>
          </p:cNvSpPr>
          <p:nvPr>
            <p:ph type="pic" sz="quarter" idx="12" hasCustomPrompt="1"/>
          </p:nvPr>
        </p:nvSpPr>
        <p:spPr>
          <a:xfrm>
            <a:off x="5139821" y="1965117"/>
            <a:ext cx="1911096" cy="1911096"/>
          </a:xfrm>
          <a:custGeom>
            <a:avLst/>
            <a:gdLst>
              <a:gd name="connsiteX0" fmla="*/ 0 w 1911096"/>
              <a:gd name="connsiteY0" fmla="*/ 0 h 1911096"/>
              <a:gd name="connsiteX1" fmla="*/ 1911096 w 1911096"/>
              <a:gd name="connsiteY1" fmla="*/ 0 h 1911096"/>
              <a:gd name="connsiteX2" fmla="*/ 1911096 w 1911096"/>
              <a:gd name="connsiteY2" fmla="*/ 1911096 h 1911096"/>
              <a:gd name="connsiteX3" fmla="*/ 0 w 1911096"/>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911096" h="1911096">
                <a:moveTo>
                  <a:pt x="0" y="0"/>
                </a:moveTo>
                <a:lnTo>
                  <a:pt x="1911096" y="0"/>
                </a:lnTo>
                <a:lnTo>
                  <a:pt x="1911096" y="1911096"/>
                </a:lnTo>
                <a:lnTo>
                  <a:pt x="0" y="191109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
        <p:nvSpPr>
          <p:cNvPr id="22" name="Picture Placeholder 21"/>
          <p:cNvSpPr>
            <a:spLocks noGrp="1"/>
          </p:cNvSpPr>
          <p:nvPr>
            <p:ph type="pic" sz="quarter" idx="13" hasCustomPrompt="1"/>
          </p:nvPr>
        </p:nvSpPr>
        <p:spPr>
          <a:xfrm>
            <a:off x="7290631" y="1965117"/>
            <a:ext cx="1911096" cy="1911096"/>
          </a:xfrm>
          <a:custGeom>
            <a:avLst/>
            <a:gdLst>
              <a:gd name="connsiteX0" fmla="*/ 0 w 1911096"/>
              <a:gd name="connsiteY0" fmla="*/ 0 h 1911096"/>
              <a:gd name="connsiteX1" fmla="*/ 1911096 w 1911096"/>
              <a:gd name="connsiteY1" fmla="*/ 0 h 1911096"/>
              <a:gd name="connsiteX2" fmla="*/ 1911096 w 1911096"/>
              <a:gd name="connsiteY2" fmla="*/ 1911096 h 1911096"/>
              <a:gd name="connsiteX3" fmla="*/ 0 w 1911096"/>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911096" h="1911096">
                <a:moveTo>
                  <a:pt x="0" y="0"/>
                </a:moveTo>
                <a:lnTo>
                  <a:pt x="1911096" y="0"/>
                </a:lnTo>
                <a:lnTo>
                  <a:pt x="1911096" y="1911096"/>
                </a:lnTo>
                <a:lnTo>
                  <a:pt x="0" y="191109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
        <p:nvSpPr>
          <p:cNvPr id="23" name="Picture Placeholder 22"/>
          <p:cNvSpPr>
            <a:spLocks noGrp="1"/>
          </p:cNvSpPr>
          <p:nvPr>
            <p:ph type="pic" sz="quarter" idx="14" hasCustomPrompt="1"/>
          </p:nvPr>
        </p:nvSpPr>
        <p:spPr>
          <a:xfrm>
            <a:off x="9441440" y="1965117"/>
            <a:ext cx="1911096" cy="1911096"/>
          </a:xfrm>
          <a:custGeom>
            <a:avLst/>
            <a:gdLst>
              <a:gd name="connsiteX0" fmla="*/ 0 w 1911096"/>
              <a:gd name="connsiteY0" fmla="*/ 0 h 1911096"/>
              <a:gd name="connsiteX1" fmla="*/ 1911096 w 1911096"/>
              <a:gd name="connsiteY1" fmla="*/ 0 h 1911096"/>
              <a:gd name="connsiteX2" fmla="*/ 1911096 w 1911096"/>
              <a:gd name="connsiteY2" fmla="*/ 1911096 h 1911096"/>
              <a:gd name="connsiteX3" fmla="*/ 0 w 1911096"/>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911096" h="1911096">
                <a:moveTo>
                  <a:pt x="0" y="0"/>
                </a:moveTo>
                <a:lnTo>
                  <a:pt x="1911096" y="0"/>
                </a:lnTo>
                <a:lnTo>
                  <a:pt x="1911096" y="1911096"/>
                </a:lnTo>
                <a:lnTo>
                  <a:pt x="0" y="191109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
        <p:nvSpPr>
          <p:cNvPr id="24" name="Picture Placeholder 23"/>
          <p:cNvSpPr>
            <a:spLocks noGrp="1"/>
          </p:cNvSpPr>
          <p:nvPr>
            <p:ph type="pic" sz="quarter" idx="15" hasCustomPrompt="1"/>
          </p:nvPr>
        </p:nvSpPr>
        <p:spPr>
          <a:xfrm>
            <a:off x="839466" y="4115927"/>
            <a:ext cx="1911096" cy="1911096"/>
          </a:xfrm>
          <a:custGeom>
            <a:avLst/>
            <a:gdLst>
              <a:gd name="connsiteX0" fmla="*/ 0 w 1911096"/>
              <a:gd name="connsiteY0" fmla="*/ 0 h 1911096"/>
              <a:gd name="connsiteX1" fmla="*/ 1911096 w 1911096"/>
              <a:gd name="connsiteY1" fmla="*/ 0 h 1911096"/>
              <a:gd name="connsiteX2" fmla="*/ 1911096 w 1911096"/>
              <a:gd name="connsiteY2" fmla="*/ 1911096 h 1911096"/>
              <a:gd name="connsiteX3" fmla="*/ 0 w 1911096"/>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911096" h="1911096">
                <a:moveTo>
                  <a:pt x="0" y="0"/>
                </a:moveTo>
                <a:lnTo>
                  <a:pt x="1911096" y="0"/>
                </a:lnTo>
                <a:lnTo>
                  <a:pt x="1911096" y="1911096"/>
                </a:lnTo>
                <a:lnTo>
                  <a:pt x="0" y="191109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
        <p:nvSpPr>
          <p:cNvPr id="25" name="Picture Placeholder 24"/>
          <p:cNvSpPr>
            <a:spLocks noGrp="1"/>
          </p:cNvSpPr>
          <p:nvPr>
            <p:ph type="pic" sz="quarter" idx="16" hasCustomPrompt="1"/>
          </p:nvPr>
        </p:nvSpPr>
        <p:spPr>
          <a:xfrm>
            <a:off x="2990276" y="4115927"/>
            <a:ext cx="1911096" cy="1911096"/>
          </a:xfrm>
          <a:custGeom>
            <a:avLst/>
            <a:gdLst>
              <a:gd name="connsiteX0" fmla="*/ 0 w 1911096"/>
              <a:gd name="connsiteY0" fmla="*/ 0 h 1911096"/>
              <a:gd name="connsiteX1" fmla="*/ 1911096 w 1911096"/>
              <a:gd name="connsiteY1" fmla="*/ 0 h 1911096"/>
              <a:gd name="connsiteX2" fmla="*/ 1911096 w 1911096"/>
              <a:gd name="connsiteY2" fmla="*/ 1911096 h 1911096"/>
              <a:gd name="connsiteX3" fmla="*/ 0 w 1911096"/>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911096" h="1911096">
                <a:moveTo>
                  <a:pt x="0" y="0"/>
                </a:moveTo>
                <a:lnTo>
                  <a:pt x="1911096" y="0"/>
                </a:lnTo>
                <a:lnTo>
                  <a:pt x="1911096" y="1911096"/>
                </a:lnTo>
                <a:lnTo>
                  <a:pt x="0" y="191109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
        <p:nvSpPr>
          <p:cNvPr id="26" name="Picture Placeholder 25"/>
          <p:cNvSpPr>
            <a:spLocks noGrp="1"/>
          </p:cNvSpPr>
          <p:nvPr>
            <p:ph type="pic" sz="quarter" idx="17" hasCustomPrompt="1"/>
          </p:nvPr>
        </p:nvSpPr>
        <p:spPr>
          <a:xfrm>
            <a:off x="5139821" y="4115927"/>
            <a:ext cx="1911096" cy="1911096"/>
          </a:xfrm>
          <a:custGeom>
            <a:avLst/>
            <a:gdLst>
              <a:gd name="connsiteX0" fmla="*/ 0 w 1911096"/>
              <a:gd name="connsiteY0" fmla="*/ 0 h 1911096"/>
              <a:gd name="connsiteX1" fmla="*/ 1911096 w 1911096"/>
              <a:gd name="connsiteY1" fmla="*/ 0 h 1911096"/>
              <a:gd name="connsiteX2" fmla="*/ 1911096 w 1911096"/>
              <a:gd name="connsiteY2" fmla="*/ 1911096 h 1911096"/>
              <a:gd name="connsiteX3" fmla="*/ 0 w 1911096"/>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911096" h="1911096">
                <a:moveTo>
                  <a:pt x="0" y="0"/>
                </a:moveTo>
                <a:lnTo>
                  <a:pt x="1911096" y="0"/>
                </a:lnTo>
                <a:lnTo>
                  <a:pt x="1911096" y="1911096"/>
                </a:lnTo>
                <a:lnTo>
                  <a:pt x="0" y="191109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
        <p:nvSpPr>
          <p:cNvPr id="27" name="Picture Placeholder 26"/>
          <p:cNvSpPr>
            <a:spLocks noGrp="1"/>
          </p:cNvSpPr>
          <p:nvPr>
            <p:ph type="pic" sz="quarter" idx="18" hasCustomPrompt="1"/>
          </p:nvPr>
        </p:nvSpPr>
        <p:spPr>
          <a:xfrm>
            <a:off x="7290631" y="4115927"/>
            <a:ext cx="1911096" cy="1911096"/>
          </a:xfrm>
          <a:custGeom>
            <a:avLst/>
            <a:gdLst>
              <a:gd name="connsiteX0" fmla="*/ 0 w 1911096"/>
              <a:gd name="connsiteY0" fmla="*/ 0 h 1911096"/>
              <a:gd name="connsiteX1" fmla="*/ 1911096 w 1911096"/>
              <a:gd name="connsiteY1" fmla="*/ 0 h 1911096"/>
              <a:gd name="connsiteX2" fmla="*/ 1911096 w 1911096"/>
              <a:gd name="connsiteY2" fmla="*/ 1911096 h 1911096"/>
              <a:gd name="connsiteX3" fmla="*/ 0 w 1911096"/>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911096" h="1911096">
                <a:moveTo>
                  <a:pt x="0" y="0"/>
                </a:moveTo>
                <a:lnTo>
                  <a:pt x="1911096" y="0"/>
                </a:lnTo>
                <a:lnTo>
                  <a:pt x="1911096" y="1911096"/>
                </a:lnTo>
                <a:lnTo>
                  <a:pt x="0" y="191109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
        <p:nvSpPr>
          <p:cNvPr id="28" name="Picture Placeholder 27"/>
          <p:cNvSpPr>
            <a:spLocks noGrp="1"/>
          </p:cNvSpPr>
          <p:nvPr>
            <p:ph type="pic" sz="quarter" idx="19" hasCustomPrompt="1"/>
          </p:nvPr>
        </p:nvSpPr>
        <p:spPr>
          <a:xfrm>
            <a:off x="9441440" y="4115927"/>
            <a:ext cx="1911096" cy="1911096"/>
          </a:xfrm>
          <a:custGeom>
            <a:avLst/>
            <a:gdLst>
              <a:gd name="connsiteX0" fmla="*/ 0 w 1911096"/>
              <a:gd name="connsiteY0" fmla="*/ 0 h 1911096"/>
              <a:gd name="connsiteX1" fmla="*/ 1911096 w 1911096"/>
              <a:gd name="connsiteY1" fmla="*/ 0 h 1911096"/>
              <a:gd name="connsiteX2" fmla="*/ 1911096 w 1911096"/>
              <a:gd name="connsiteY2" fmla="*/ 1911096 h 1911096"/>
              <a:gd name="connsiteX3" fmla="*/ 0 w 1911096"/>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911096" h="1911096">
                <a:moveTo>
                  <a:pt x="0" y="0"/>
                </a:moveTo>
                <a:lnTo>
                  <a:pt x="1911096" y="0"/>
                </a:lnTo>
                <a:lnTo>
                  <a:pt x="1911096" y="1911096"/>
                </a:lnTo>
                <a:lnTo>
                  <a:pt x="0" y="191109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Tree>
    <p:extLst>
      <p:ext uri="{BB962C8B-B14F-4D97-AF65-F5344CB8AC3E}">
        <p14:creationId xmlns:p14="http://schemas.microsoft.com/office/powerpoint/2010/main" val="4038495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4_Custom Layout">
    <p:bg>
      <p:bgPr>
        <a:solidFill>
          <a:schemeClr val="tx2">
            <a:lumMod val="50000"/>
          </a:schemeClr>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8087466" y="1541074"/>
            <a:ext cx="3474127" cy="5316926"/>
          </a:xfrm>
          <a:custGeom>
            <a:avLst/>
            <a:gdLst>
              <a:gd name="connsiteX0" fmla="*/ 0 w 3474127"/>
              <a:gd name="connsiteY0" fmla="*/ 0 h 5316926"/>
              <a:gd name="connsiteX1" fmla="*/ 3474127 w 3474127"/>
              <a:gd name="connsiteY1" fmla="*/ 0 h 5316926"/>
              <a:gd name="connsiteX2" fmla="*/ 3474127 w 3474127"/>
              <a:gd name="connsiteY2" fmla="*/ 5316926 h 5316926"/>
              <a:gd name="connsiteX3" fmla="*/ 0 w 3474127"/>
              <a:gd name="connsiteY3" fmla="*/ 5316926 h 5316926"/>
            </a:gdLst>
            <a:ahLst/>
            <a:cxnLst>
              <a:cxn ang="0">
                <a:pos x="connsiteX0" y="connsiteY0"/>
              </a:cxn>
              <a:cxn ang="0">
                <a:pos x="connsiteX1" y="connsiteY1"/>
              </a:cxn>
              <a:cxn ang="0">
                <a:pos x="connsiteX2" y="connsiteY2"/>
              </a:cxn>
              <a:cxn ang="0">
                <a:pos x="connsiteX3" y="connsiteY3"/>
              </a:cxn>
            </a:cxnLst>
            <a:rect l="l" t="t" r="r" b="b"/>
            <a:pathLst>
              <a:path w="3474127" h="5316926">
                <a:moveTo>
                  <a:pt x="0" y="0"/>
                </a:moveTo>
                <a:lnTo>
                  <a:pt x="3474127" y="0"/>
                </a:lnTo>
                <a:lnTo>
                  <a:pt x="3474127" y="5316926"/>
                </a:lnTo>
                <a:lnTo>
                  <a:pt x="0" y="5316926"/>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Tree>
    <p:extLst>
      <p:ext uri="{BB962C8B-B14F-4D97-AF65-F5344CB8AC3E}">
        <p14:creationId xmlns:p14="http://schemas.microsoft.com/office/powerpoint/2010/main" val="39303710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0_Custom Layout">
    <p:bg>
      <p:bgPr>
        <a:solidFill>
          <a:schemeClr val="tx2">
            <a:lumMod val="50000"/>
          </a:schemeClr>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2" y="3429000"/>
            <a:ext cx="12191999" cy="3429000"/>
          </a:xfrm>
          <a:custGeom>
            <a:avLst/>
            <a:gdLst>
              <a:gd name="connsiteX0" fmla="*/ 0 w 12191999"/>
              <a:gd name="connsiteY0" fmla="*/ 0 h 3429000"/>
              <a:gd name="connsiteX1" fmla="*/ 12191999 w 12191999"/>
              <a:gd name="connsiteY1" fmla="*/ 0 h 3429000"/>
              <a:gd name="connsiteX2" fmla="*/ 12191999 w 12191999"/>
              <a:gd name="connsiteY2" fmla="*/ 3429000 h 3429000"/>
              <a:gd name="connsiteX3" fmla="*/ 0 w 1219199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1999" h="3429000">
                <a:moveTo>
                  <a:pt x="0" y="0"/>
                </a:moveTo>
                <a:lnTo>
                  <a:pt x="12191999" y="0"/>
                </a:lnTo>
                <a:lnTo>
                  <a:pt x="12191999" y="3429000"/>
                </a:lnTo>
                <a:lnTo>
                  <a:pt x="0" y="3429000"/>
                </a:lnTo>
                <a:close/>
              </a:path>
            </a:pathLst>
          </a:custGeom>
        </p:spPr>
        <p:txBody>
          <a:bodyPr wrap="square" tIns="137160">
            <a:noAutofit/>
          </a:bodyPr>
          <a:lstStyle>
            <a:lvl1pPr>
              <a:defRPr sz="1200" b="0" baseline="0">
                <a:solidFill>
                  <a:schemeClr val="accent2"/>
                </a:solidFill>
              </a:defRPr>
            </a:lvl1pPr>
          </a:lstStyle>
          <a:p>
            <a:r>
              <a:rPr lang="en-US"/>
              <a:t>Drag &amp; Drop Here</a:t>
            </a:r>
          </a:p>
        </p:txBody>
      </p:sp>
    </p:spTree>
    <p:extLst>
      <p:ext uri="{BB962C8B-B14F-4D97-AF65-F5344CB8AC3E}">
        <p14:creationId xmlns:p14="http://schemas.microsoft.com/office/powerpoint/2010/main" val="2418637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1"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1" cy="1752600"/>
          </a:xfrm>
        </p:spPr>
        <p:txBody>
          <a:bodyPr/>
          <a:lstStyle>
            <a:lvl1pPr marL="0" indent="0" algn="ctr">
              <a:buNone/>
              <a:defRPr>
                <a:solidFill>
                  <a:schemeClr val="tx1">
                    <a:tint val="75000"/>
                  </a:schemeClr>
                </a:solidFill>
              </a:defRPr>
            </a:lvl1pPr>
            <a:lvl2pPr marL="456530" indent="0" algn="ctr">
              <a:buNone/>
              <a:defRPr>
                <a:solidFill>
                  <a:schemeClr val="tx1">
                    <a:tint val="75000"/>
                  </a:schemeClr>
                </a:solidFill>
              </a:defRPr>
            </a:lvl2pPr>
            <a:lvl3pPr marL="913058" indent="0" algn="ctr">
              <a:buNone/>
              <a:defRPr>
                <a:solidFill>
                  <a:schemeClr val="tx1">
                    <a:tint val="75000"/>
                  </a:schemeClr>
                </a:solidFill>
              </a:defRPr>
            </a:lvl3pPr>
            <a:lvl4pPr marL="1369588" indent="0" algn="ctr">
              <a:buNone/>
              <a:defRPr>
                <a:solidFill>
                  <a:schemeClr val="tx1">
                    <a:tint val="75000"/>
                  </a:schemeClr>
                </a:solidFill>
              </a:defRPr>
            </a:lvl4pPr>
            <a:lvl5pPr marL="1826118" indent="0" algn="ctr">
              <a:buNone/>
              <a:defRPr>
                <a:solidFill>
                  <a:schemeClr val="tx1">
                    <a:tint val="75000"/>
                  </a:schemeClr>
                </a:solidFill>
              </a:defRPr>
            </a:lvl5pPr>
            <a:lvl6pPr marL="2282647" indent="0" algn="ctr">
              <a:buNone/>
              <a:defRPr>
                <a:solidFill>
                  <a:schemeClr val="tx1">
                    <a:tint val="75000"/>
                  </a:schemeClr>
                </a:solidFill>
              </a:defRPr>
            </a:lvl6pPr>
            <a:lvl7pPr marL="2739176" indent="0" algn="ctr">
              <a:buNone/>
              <a:defRPr>
                <a:solidFill>
                  <a:schemeClr val="tx1">
                    <a:tint val="75000"/>
                  </a:schemeClr>
                </a:solidFill>
              </a:defRPr>
            </a:lvl7pPr>
            <a:lvl8pPr marL="3195705" indent="0" algn="ctr">
              <a:buNone/>
              <a:defRPr>
                <a:solidFill>
                  <a:schemeClr val="tx1">
                    <a:tint val="75000"/>
                  </a:schemeClr>
                </a:solidFill>
              </a:defRPr>
            </a:lvl8pPr>
            <a:lvl9pPr marL="36522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76747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392" tIns="45696" rIns="91392" bIns="4569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3058" rtl="0" eaLnBrk="1" fontAlgn="auto" latinLnBrk="0" hangingPunct="1">
              <a:lnSpc>
                <a:spcPct val="100000"/>
              </a:lnSpc>
              <a:spcBef>
                <a:spcPct val="0"/>
              </a:spcBef>
              <a:spcAft>
                <a:spcPts val="0"/>
              </a:spcAft>
              <a:buClrTx/>
              <a:buSzTx/>
              <a:buFontTx/>
              <a:buNone/>
              <a:tabLst/>
              <a:defRPr/>
            </a:pPr>
            <a:r>
              <a:rPr kumimoji="0" lang="en-US" sz="7996" b="0" i="0" u="none" strike="noStrike" kern="1200" cap="all" spc="0" normalizeH="0" baseline="0" noProof="0" dirty="0">
                <a:ln w="3175" cmpd="sng">
                  <a:noFill/>
                </a:ln>
                <a:solidFill>
                  <a:srgbClr val="00B0F0"/>
                </a:solidFill>
                <a:effectLst>
                  <a:glow rad="38100">
                    <a:prstClr val="white">
                      <a:lumMod val="65000"/>
                      <a:lumOff val="35000"/>
                      <a:alpha val="40000"/>
                    </a:prstClr>
                  </a:glow>
                  <a:outerShdw blurRad="28575" dist="38100" dir="14040000" algn="tl" rotWithShape="0">
                    <a:srgbClr val="000000">
                      <a:alpha val="25000"/>
                    </a:srgbClr>
                  </a:outerShdw>
                </a:effectLst>
                <a:uLnTx/>
                <a:uFillTx/>
                <a:latin typeface="Century Gothic" panose="020F0302020204030204"/>
                <a:ea typeface="+mn-ea"/>
                <a:cs typeface="+mn-cs"/>
              </a:rPr>
              <a:t>“</a:t>
            </a:r>
          </a:p>
        </p:txBody>
      </p:sp>
      <p:sp>
        <p:nvSpPr>
          <p:cNvPr id="15" name="TextBox 14"/>
          <p:cNvSpPr txBox="1"/>
          <p:nvPr/>
        </p:nvSpPr>
        <p:spPr>
          <a:xfrm>
            <a:off x="10437814" y="2743200"/>
            <a:ext cx="609600" cy="584776"/>
          </a:xfrm>
          <a:prstGeom prst="rect">
            <a:avLst/>
          </a:prstGeom>
        </p:spPr>
        <p:txBody>
          <a:bodyPr vert="horz" lIns="91392" tIns="45696" rIns="91392" bIns="4569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3058" rtl="0" eaLnBrk="1" fontAlgn="auto" latinLnBrk="0" hangingPunct="1">
              <a:lnSpc>
                <a:spcPct val="100000"/>
              </a:lnSpc>
              <a:spcBef>
                <a:spcPct val="0"/>
              </a:spcBef>
              <a:spcAft>
                <a:spcPts val="0"/>
              </a:spcAft>
              <a:buClrTx/>
              <a:buSzTx/>
              <a:buFontTx/>
              <a:buNone/>
              <a:tabLst/>
              <a:defRPr/>
            </a:pPr>
            <a:r>
              <a:rPr kumimoji="0" lang="en-US" sz="7996" b="0" i="0" u="none" strike="noStrike" kern="1200" cap="all" spc="0" normalizeH="0" baseline="0" noProof="0" dirty="0">
                <a:ln w="3175" cmpd="sng">
                  <a:noFill/>
                </a:ln>
                <a:solidFill>
                  <a:srgbClr val="00B0F0"/>
                </a:solidFill>
                <a:effectLst>
                  <a:glow rad="38100">
                    <a:prstClr val="white">
                      <a:lumMod val="65000"/>
                      <a:lumOff val="35000"/>
                      <a:alpha val="40000"/>
                    </a:prstClr>
                  </a:glow>
                  <a:outerShdw blurRad="28575" dist="38100" dir="14040000" algn="tl" rotWithShape="0">
                    <a:srgbClr val="000000">
                      <a:alpha val="25000"/>
                    </a:srgbClr>
                  </a:outerShdw>
                </a:effectLst>
                <a:uLnTx/>
                <a:uFillTx/>
                <a:latin typeface="Century Gothic" panose="020F0302020204030204"/>
                <a:ea typeface="+mn-ea"/>
                <a:cs typeface="+mn-cs"/>
              </a:rPr>
              <a:t>”</a:t>
            </a:r>
          </a:p>
        </p:txBody>
      </p:sp>
      <p:sp>
        <p:nvSpPr>
          <p:cNvPr id="2" name="Title 1"/>
          <p:cNvSpPr>
            <a:spLocks noGrp="1"/>
          </p:cNvSpPr>
          <p:nvPr>
            <p:ph type="title"/>
          </p:nvPr>
        </p:nvSpPr>
        <p:spPr>
          <a:xfrm>
            <a:off x="1446213" y="609605"/>
            <a:ext cx="9296398" cy="2743199"/>
          </a:xfrm>
        </p:spPr>
        <p:txBody>
          <a:bodyPr anchor="ctr">
            <a:normAutofit/>
          </a:bodyPr>
          <a:lstStyle>
            <a:lvl1pPr algn="l">
              <a:defRPr sz="3198"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6926" indent="0">
              <a:buFontTx/>
              <a:buNone/>
              <a:defRPr/>
            </a:lvl2pPr>
            <a:lvl3pPr marL="913852" indent="0">
              <a:buFontTx/>
              <a:buNone/>
              <a:defRPr/>
            </a:lvl3pPr>
            <a:lvl4pPr marL="1370778" indent="0">
              <a:buFontTx/>
              <a:buNone/>
              <a:defRPr/>
            </a:lvl4pPr>
            <a:lvl5pPr marL="1827703"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1998">
                <a:solidFill>
                  <a:schemeClr val="tx1"/>
                </a:solidFill>
              </a:defRPr>
            </a:lvl1pPr>
            <a:lvl2pPr marL="456926" indent="0">
              <a:buNone/>
              <a:defRPr sz="1798">
                <a:solidFill>
                  <a:schemeClr val="tx1">
                    <a:tint val="75000"/>
                  </a:schemeClr>
                </a:solidFill>
              </a:defRPr>
            </a:lvl2pPr>
            <a:lvl3pPr marL="913852" indent="0">
              <a:buNone/>
              <a:defRPr sz="1600">
                <a:solidFill>
                  <a:schemeClr val="tx1">
                    <a:tint val="75000"/>
                  </a:schemeClr>
                </a:solidFill>
              </a:defRPr>
            </a:lvl3pPr>
            <a:lvl4pPr marL="1370778" indent="0">
              <a:buNone/>
              <a:defRPr sz="1400">
                <a:solidFill>
                  <a:schemeClr val="tx1">
                    <a:tint val="75000"/>
                  </a:schemeClr>
                </a:solidFill>
              </a:defRPr>
            </a:lvl4pPr>
            <a:lvl5pPr marL="1827703" indent="0">
              <a:buNone/>
              <a:defRPr sz="1400">
                <a:solidFill>
                  <a:schemeClr val="tx1">
                    <a:tint val="75000"/>
                  </a:schemeClr>
                </a:solidFill>
              </a:defRPr>
            </a:lvl5pPr>
            <a:lvl6pPr marL="2284628" indent="0">
              <a:buNone/>
              <a:defRPr sz="1400">
                <a:solidFill>
                  <a:schemeClr val="tx1">
                    <a:tint val="75000"/>
                  </a:schemeClr>
                </a:solidFill>
              </a:defRPr>
            </a:lvl6pPr>
            <a:lvl7pPr marL="2741554" indent="0">
              <a:buNone/>
              <a:defRPr sz="1400">
                <a:solidFill>
                  <a:schemeClr val="tx1">
                    <a:tint val="75000"/>
                  </a:schemeClr>
                </a:solidFill>
              </a:defRPr>
            </a:lvl7pPr>
            <a:lvl8pPr marL="3198480" indent="0">
              <a:buNone/>
              <a:defRPr sz="1400">
                <a:solidFill>
                  <a:schemeClr val="tx1">
                    <a:tint val="75000"/>
                  </a:schemeClr>
                </a:solidFill>
              </a:defRPr>
            </a:lvl8pPr>
            <a:lvl9pPr marL="365540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3058" rtl="0" eaLnBrk="1" fontAlgn="auto" latinLnBrk="0" hangingPunct="1">
              <a:lnSpc>
                <a:spcPct val="100000"/>
              </a:lnSpc>
              <a:spcBef>
                <a:spcPts val="0"/>
              </a:spcBef>
              <a:spcAft>
                <a:spcPts val="0"/>
              </a:spcAft>
              <a:buClrTx/>
              <a:buSzTx/>
              <a:buFontTx/>
              <a:buNone/>
              <a:tabLst/>
              <a:defRPr/>
            </a:pPr>
            <a:fld id="{3547504B-08EC-F344-87FD-3FC8EE93C78A}"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058" rtl="0" eaLnBrk="1" fontAlgn="auto" latinLnBrk="0" hangingPunct="1">
              <a:lnSpc>
                <a:spcPct val="100000"/>
              </a:lnSpc>
              <a:spcBef>
                <a:spcPts val="0"/>
              </a:spcBef>
              <a:spcAft>
                <a:spcPts val="0"/>
              </a:spcAft>
              <a:buClrTx/>
              <a:buSzTx/>
              <a:buFontTx/>
              <a:buNone/>
              <a:tabLst/>
              <a:defRPr/>
            </a:pPr>
            <a:fld id="{8D7913DA-FFAC-2C40-B2FA-DDDFD065A864}"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7328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551E-C4B8-41D4-A58E-F90A1A1E6F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C792F2-54DC-4B37-8DC4-CDD50E309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222839-5740-49D6-A90E-0F40BDA2B0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E54FF-B881-4C7D-9C5C-50ED7D1F1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2C506D-C7A7-4562-8305-8D0137E0C9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A54FFD-924C-4E28-91A2-5F1F45D1E6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CB50326-BA1C-4F58-9E79-BAE4DD022E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56A6FF53-AC23-4502-B45F-B9A02882E2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05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10F3-21B0-4EE7-8508-F3CFDA3086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7027A9-193C-4993-B6D0-FBA5E7C5B6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148AE72-D92C-405B-BFFD-5E2D7FDDDA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00AEE2C-CB3B-4315-8C3D-4FCE473A17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65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13DB5-30E9-467D-91FF-899C7650EA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CF6DBEF-93E5-412F-92EA-67D73EA5F8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0F0BD6F-D814-4C7D-9812-0C43A58567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55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3EE9-A06F-4275-ADE6-21EE239E4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E9B5FB-79F7-4E25-9F17-12DFAE809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590DFE-351E-46CB-9291-7DBF762AD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8B93D-F14D-4D2C-A50A-7499025079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9986F1C-A6A3-438B-B3F7-1CFD7CF340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CEE1C31-FB66-4834-8BA1-8F1AD085E4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63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FFE-4334-4C35-95F4-8228D2C1B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5D9FD-047B-47B8-B6E6-39918F1DFF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B998EA-5E34-4D89-A482-E69C51061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50AD7-BD25-4903-969A-6773F32EB7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2D270F5-9773-4C62-AC8D-DFD08ABDC0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6584349-FDDD-4638-8DD0-5801AF2706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89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jpe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38781-53EE-4047-8EE4-82B880149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AFA54E-2076-42F7-9160-8367EBE24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15705-2BF5-4968-8A5C-890FBB02B1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C3C9CD-F5E1-461D-A3C5-0FF3CCBEF1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26B9B16-D7BF-4434-A78C-79DA114A1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7AFBE59-43CB-4F38-BD6A-B2BBC8135E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D12F93-998D-45C9-A353-6F1F42693C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529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75365-1ED4-4D5A-BB63-3C6140A2D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D307CE-3BFD-4FF5-8657-B7808AC0F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EFF4F-0294-4FE5-AC67-584EE5634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8BF2D0-A89E-494F-BF54-5CC8040F3C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1E9370-7E45-4895-9AB1-0C475FF4BE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B552CC7-CF98-47FE-BBA3-9DA1ABFB7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1B0F95-7160-41AE-99C5-B226DA3042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7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85488F-53A0-4E8F-83EC-192BABAB35FA}"/>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11415" r="29516" b="2804"/>
          <a:stretch/>
        </p:blipFill>
        <p:spPr>
          <a:xfrm rot="10800000">
            <a:off x="1" y="0"/>
            <a:ext cx="12192000" cy="6858000"/>
          </a:xfrm>
          <a:prstGeom prst="rect">
            <a:avLst/>
          </a:prstGeom>
        </p:spPr>
      </p:pic>
      <p:sp>
        <p:nvSpPr>
          <p:cNvPr id="2" name="Title Placeholder 1">
            <a:extLst>
              <a:ext uri="{FF2B5EF4-FFF2-40B4-BE49-F238E27FC236}">
                <a16:creationId xmlns:a16="http://schemas.microsoft.com/office/drawing/2014/main" id="{69372A5F-8F42-4EA4-B8A3-BAACD475C6FF}"/>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3B9F72-9BAE-4AAF-9C4A-E98A3D170153}"/>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D6793-5C22-4B8B-A1D3-FE609D4B50D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3058" rtl="0" eaLnBrk="1" fontAlgn="auto" latinLnBrk="0" hangingPunct="1">
              <a:lnSpc>
                <a:spcPct val="100000"/>
              </a:lnSpc>
              <a:spcBef>
                <a:spcPts val="0"/>
              </a:spcBef>
              <a:spcAft>
                <a:spcPts val="0"/>
              </a:spcAft>
              <a:buClrTx/>
              <a:buSzTx/>
              <a:buFontTx/>
              <a:buNone/>
              <a:tabLst/>
              <a:defRPr/>
            </a:pPr>
            <a:fld id="{9D517A15-A21F-411A-A85A-2C91DD14C637}" type="datetimeFigureOut">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l" defTabSz="913058" rtl="0" eaLnBrk="1" fontAlgn="auto" latinLnBrk="0" hangingPunct="1">
                <a:lnSpc>
                  <a:spcPct val="100000"/>
                </a:lnSpc>
                <a:spcBef>
                  <a:spcPts val="0"/>
                </a:spcBef>
                <a:spcAft>
                  <a:spcPts val="0"/>
                </a:spcAft>
                <a:buClrTx/>
                <a:buSzTx/>
                <a:buFontTx/>
                <a:buNone/>
                <a:tabLst/>
                <a:defRPr/>
              </a:pPr>
              <a:t>10/29/2021</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4A443393-A949-4DA4-9297-3C86AFCF8617}"/>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305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8825C063-C133-4F53-A079-0DD39D3B4FB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3058" rtl="0" eaLnBrk="1" fontAlgn="auto" latinLnBrk="0" hangingPunct="1">
              <a:lnSpc>
                <a:spcPct val="100000"/>
              </a:lnSpc>
              <a:spcBef>
                <a:spcPts val="0"/>
              </a:spcBef>
              <a:spcAft>
                <a:spcPts val="0"/>
              </a:spcAft>
              <a:buClrTx/>
              <a:buSzTx/>
              <a:buFontTx/>
              <a:buNone/>
              <a:tabLst/>
              <a:defRPr/>
            </a:pPr>
            <a:fld id="{D0D7CC7E-3A64-409F-B792-EE74FB455093}"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r" defTabSz="91305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0292670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txStyles>
    <p:titleStyle>
      <a:lvl1pPr algn="l" defTabSz="914126" rtl="0" eaLnBrk="1" latinLnBrk="0" hangingPunct="1">
        <a:lnSpc>
          <a:spcPct val="90000"/>
        </a:lnSpc>
        <a:spcBef>
          <a:spcPct val="0"/>
        </a:spcBef>
        <a:buNone/>
        <a:defRPr sz="4399" kern="1200">
          <a:solidFill>
            <a:schemeClr val="bg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bg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bg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bg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bg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bg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14.png"/><Relationship Id="rId4" Type="http://schemas.openxmlformats.org/officeDocument/2006/relationships/hyperlink" Target="http://bit.ly/BCPCPROM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7699" y="134078"/>
            <a:ext cx="11025187" cy="6644440"/>
          </a:xfrm>
          <a:prstGeom prst="rect">
            <a:avLst/>
          </a:prstGeom>
          <a:ln w="57150">
            <a:solidFill>
              <a:schemeClr val="tx1"/>
            </a:solidFill>
          </a:ln>
        </p:spPr>
      </p:pic>
    </p:spTree>
    <p:extLst>
      <p:ext uri="{BB962C8B-B14F-4D97-AF65-F5344CB8AC3E}">
        <p14:creationId xmlns:p14="http://schemas.microsoft.com/office/powerpoint/2010/main" val="405282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A7E0F9FF-0E17-4063-874D-EA4592209824}"/>
              </a:ext>
            </a:extLst>
          </p:cNvPr>
          <p:cNvSpPr txBox="1"/>
          <p:nvPr/>
        </p:nvSpPr>
        <p:spPr>
          <a:xfrm>
            <a:off x="1195324" y="3152947"/>
            <a:ext cx="1612370" cy="2293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2020 - Woody Woodward </a:t>
            </a:r>
          </a:p>
        </p:txBody>
      </p:sp>
      <p:sp>
        <p:nvSpPr>
          <p:cNvPr id="42" name="Rectangle 41">
            <a:extLst>
              <a:ext uri="{FF2B5EF4-FFF2-40B4-BE49-F238E27FC236}">
                <a16:creationId xmlns:a16="http://schemas.microsoft.com/office/drawing/2014/main" id="{A8E6CFF1-53F1-434B-BD3D-43A71C7E525C}"/>
              </a:ext>
            </a:extLst>
          </p:cNvPr>
          <p:cNvSpPr/>
          <p:nvPr/>
        </p:nvSpPr>
        <p:spPr>
          <a:xfrm>
            <a:off x="139906" y="499257"/>
            <a:ext cx="3656416" cy="2580706"/>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sng"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INSTRUCTIONS</a:t>
            </a:r>
          </a:p>
          <a:p>
            <a:pPr marL="342900" marR="0" lvl="0" indent="-342900" algn="l" defTabSz="914400" rtl="0" eaLnBrk="1" fontAlgn="auto" latinLnBrk="0" hangingPunct="1">
              <a:lnSpc>
                <a:spcPct val="125000"/>
              </a:lnSpc>
              <a:spcBef>
                <a:spcPts val="0"/>
              </a:spcBef>
              <a:spcAft>
                <a:spcPts val="600"/>
              </a:spcAft>
              <a:buClrTx/>
              <a:buSzTx/>
              <a:buFontTx/>
              <a:buAutoNum type="arabicPeriod"/>
              <a:tabLst/>
              <a:defRPr/>
            </a:pPr>
            <a:r>
              <a:rPr kumimoji="0" lang="en-US"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Read Each Card First </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Rank The D.R.I.V.E. Cards based on the card with the most words that </a:t>
            </a:r>
            <a:r>
              <a:rPr kumimoji="0" lang="en-US" sz="1800" b="0" i="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MAKES YOU FEEL IMPORTANT</a:t>
            </a:r>
            <a:r>
              <a:rPr kumimoji="0" lang="en-US"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 not what is important to you.</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Example: R, E, D, </a:t>
            </a:r>
            <a:r>
              <a:rPr kumimoji="0" lang="en-US" sz="1800" b="0" i="0" u="none" strike="noStrike" kern="1200" cap="none" spc="0"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Arial" panose="020B0604020202020204" pitchFamily="34" charset="0"/>
              </a:rPr>
              <a:t>I</a:t>
            </a:r>
            <a:r>
              <a:rPr kumimoji="0" lang="en-US"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 V</a:t>
            </a:r>
          </a:p>
        </p:txBody>
      </p:sp>
      <p:grpSp>
        <p:nvGrpSpPr>
          <p:cNvPr id="4" name="Group 3">
            <a:extLst>
              <a:ext uri="{FF2B5EF4-FFF2-40B4-BE49-F238E27FC236}">
                <a16:creationId xmlns:a16="http://schemas.microsoft.com/office/drawing/2014/main" id="{EAE5049B-20A1-42DB-93F0-4490D2873055}"/>
              </a:ext>
            </a:extLst>
          </p:cNvPr>
          <p:cNvGrpSpPr/>
          <p:nvPr/>
        </p:nvGrpSpPr>
        <p:grpSpPr>
          <a:xfrm>
            <a:off x="4088976" y="1889"/>
            <a:ext cx="4590980" cy="3371856"/>
            <a:chOff x="4088976" y="1889"/>
            <a:chExt cx="4590980" cy="3371856"/>
          </a:xfrm>
        </p:grpSpPr>
        <p:grpSp>
          <p:nvGrpSpPr>
            <p:cNvPr id="36" name="Group 35">
              <a:extLst>
                <a:ext uri="{FF2B5EF4-FFF2-40B4-BE49-F238E27FC236}">
                  <a16:creationId xmlns:a16="http://schemas.microsoft.com/office/drawing/2014/main" id="{09E56FDF-3626-455F-97C5-8806DECDF3F6}"/>
                </a:ext>
              </a:extLst>
            </p:cNvPr>
            <p:cNvGrpSpPr/>
            <p:nvPr/>
          </p:nvGrpSpPr>
          <p:grpSpPr>
            <a:xfrm>
              <a:off x="4088976" y="1889"/>
              <a:ext cx="4590980" cy="3371856"/>
              <a:chOff x="4088976" y="1889"/>
              <a:chExt cx="4590980" cy="3371856"/>
            </a:xfrm>
          </p:grpSpPr>
          <p:pic>
            <p:nvPicPr>
              <p:cNvPr id="24" name="Picture 23" descr="A picture containing circuit&#10;&#10;Description automatically generated">
                <a:extLst>
                  <a:ext uri="{FF2B5EF4-FFF2-40B4-BE49-F238E27FC236}">
                    <a16:creationId xmlns:a16="http://schemas.microsoft.com/office/drawing/2014/main" id="{08778045-29A1-42A8-AF88-3AB80E9115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8" r="20862"/>
              <a:stretch/>
            </p:blipFill>
            <p:spPr>
              <a:xfrm>
                <a:off x="4088976" y="1889"/>
                <a:ext cx="4014047" cy="3371856"/>
              </a:xfrm>
              <a:prstGeom prst="rect">
                <a:avLst/>
              </a:prstGeom>
            </p:spPr>
          </p:pic>
          <p:sp>
            <p:nvSpPr>
              <p:cNvPr id="25" name="Rectangle 24">
                <a:extLst>
                  <a:ext uri="{FF2B5EF4-FFF2-40B4-BE49-F238E27FC236}">
                    <a16:creationId xmlns:a16="http://schemas.microsoft.com/office/drawing/2014/main" id="{4AEFA0BD-F482-4444-AE61-6FB8F4DAC91B}"/>
                  </a:ext>
                </a:extLst>
              </p:cNvPr>
              <p:cNvSpPr/>
              <p:nvPr/>
            </p:nvSpPr>
            <p:spPr>
              <a:xfrm>
                <a:off x="4288469" y="507539"/>
                <a:ext cx="4391487" cy="2779992"/>
              </a:xfrm>
              <a:prstGeom prst="rect">
                <a:avLst/>
              </a:prstGeom>
            </p:spPr>
            <p:txBody>
              <a:bodyPr wrap="square">
                <a:sp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Experiencing Life</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Life’s Purpose</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Freedom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Creativity</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Performing</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Overcoming </a:t>
                </a:r>
              </a:p>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Appearance</a:t>
                </a:r>
              </a:p>
            </p:txBody>
          </p:sp>
        </p:grpSp>
        <p:sp>
          <p:nvSpPr>
            <p:cNvPr id="5" name="Oval 4">
              <a:extLst>
                <a:ext uri="{FF2B5EF4-FFF2-40B4-BE49-F238E27FC236}">
                  <a16:creationId xmlns:a16="http://schemas.microsoft.com/office/drawing/2014/main" id="{642668A1-CA35-4683-84E3-2CE846CE8237}"/>
                </a:ext>
              </a:extLst>
            </p:cNvPr>
            <p:cNvSpPr/>
            <p:nvPr/>
          </p:nvSpPr>
          <p:spPr>
            <a:xfrm>
              <a:off x="5914775" y="105599"/>
              <a:ext cx="384481" cy="431131"/>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D</a:t>
              </a:r>
            </a:p>
          </p:txBody>
        </p:sp>
      </p:grpSp>
      <p:grpSp>
        <p:nvGrpSpPr>
          <p:cNvPr id="3" name="Group 2">
            <a:extLst>
              <a:ext uri="{FF2B5EF4-FFF2-40B4-BE49-F238E27FC236}">
                <a16:creationId xmlns:a16="http://schemas.microsoft.com/office/drawing/2014/main" id="{9A62A2E3-8008-415F-8FB3-568DD91E71DC}"/>
              </a:ext>
            </a:extLst>
          </p:cNvPr>
          <p:cNvGrpSpPr/>
          <p:nvPr/>
        </p:nvGrpSpPr>
        <p:grpSpPr>
          <a:xfrm>
            <a:off x="8188981" y="4003"/>
            <a:ext cx="4004522" cy="3388893"/>
            <a:chOff x="8188981" y="4003"/>
            <a:chExt cx="4004522" cy="3388893"/>
          </a:xfrm>
        </p:grpSpPr>
        <p:pic>
          <p:nvPicPr>
            <p:cNvPr id="43" name="Picture 42" descr="A picture containing fruit, food&#10;&#10;Description automatically generated">
              <a:extLst>
                <a:ext uri="{FF2B5EF4-FFF2-40B4-BE49-F238E27FC236}">
                  <a16:creationId xmlns:a16="http://schemas.microsoft.com/office/drawing/2014/main" id="{187212BE-B66E-44C8-B163-584E11DD0F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48" r="17323"/>
            <a:stretch/>
          </p:blipFill>
          <p:spPr>
            <a:xfrm>
              <a:off x="8188981" y="4003"/>
              <a:ext cx="4004522" cy="3388893"/>
            </a:xfrm>
            <a:prstGeom prst="rect">
              <a:avLst/>
            </a:prstGeom>
          </p:spPr>
        </p:pic>
        <p:sp>
          <p:nvSpPr>
            <p:cNvPr id="33" name="Rectangle 32">
              <a:extLst>
                <a:ext uri="{FF2B5EF4-FFF2-40B4-BE49-F238E27FC236}">
                  <a16:creationId xmlns:a16="http://schemas.microsoft.com/office/drawing/2014/main" id="{69159D7B-E945-4BAC-A93D-E4108500E112}"/>
                </a:ext>
              </a:extLst>
            </p:cNvPr>
            <p:cNvSpPr/>
            <p:nvPr/>
          </p:nvSpPr>
          <p:spPr>
            <a:xfrm>
              <a:off x="8388241" y="505727"/>
              <a:ext cx="2270234" cy="2779992"/>
            </a:xfrm>
            <a:prstGeom prst="rect">
              <a:avLst/>
            </a:prstGeom>
          </p:spPr>
          <p:txBody>
            <a:bodyPr wrap="square">
              <a:sp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Relationships</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Influence</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Service </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Family</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Friends</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Parent</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Spirituality</a:t>
              </a:r>
            </a:p>
          </p:txBody>
        </p:sp>
        <p:sp>
          <p:nvSpPr>
            <p:cNvPr id="26" name="Oval 25">
              <a:extLst>
                <a:ext uri="{FF2B5EF4-FFF2-40B4-BE49-F238E27FC236}">
                  <a16:creationId xmlns:a16="http://schemas.microsoft.com/office/drawing/2014/main" id="{D72E40E5-12E1-4CA2-9169-4C8005521B54}"/>
                </a:ext>
              </a:extLst>
            </p:cNvPr>
            <p:cNvSpPr/>
            <p:nvPr/>
          </p:nvSpPr>
          <p:spPr>
            <a:xfrm>
              <a:off x="9998249" y="105599"/>
              <a:ext cx="384481" cy="431131"/>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R</a:t>
              </a:r>
            </a:p>
          </p:txBody>
        </p:sp>
      </p:grpSp>
      <p:grpSp>
        <p:nvGrpSpPr>
          <p:cNvPr id="6" name="Group 5">
            <a:extLst>
              <a:ext uri="{FF2B5EF4-FFF2-40B4-BE49-F238E27FC236}">
                <a16:creationId xmlns:a16="http://schemas.microsoft.com/office/drawing/2014/main" id="{4DB0F21A-9D1F-4C7B-AC3F-A4823147954E}"/>
              </a:ext>
            </a:extLst>
          </p:cNvPr>
          <p:cNvGrpSpPr/>
          <p:nvPr/>
        </p:nvGrpSpPr>
        <p:grpSpPr>
          <a:xfrm>
            <a:off x="0" y="3469096"/>
            <a:ext cx="4008521" cy="3388903"/>
            <a:chOff x="0" y="3469096"/>
            <a:chExt cx="4008521" cy="3388903"/>
          </a:xfrm>
        </p:grpSpPr>
        <p:grpSp>
          <p:nvGrpSpPr>
            <p:cNvPr id="2" name="Group 1">
              <a:extLst>
                <a:ext uri="{FF2B5EF4-FFF2-40B4-BE49-F238E27FC236}">
                  <a16:creationId xmlns:a16="http://schemas.microsoft.com/office/drawing/2014/main" id="{B30B2736-4394-4433-8802-5EA633428F41}"/>
                </a:ext>
              </a:extLst>
            </p:cNvPr>
            <p:cNvGrpSpPr/>
            <p:nvPr/>
          </p:nvGrpSpPr>
          <p:grpSpPr>
            <a:xfrm>
              <a:off x="0" y="3469096"/>
              <a:ext cx="4008521" cy="3388903"/>
              <a:chOff x="0" y="3469096"/>
              <a:chExt cx="4008521" cy="3388903"/>
            </a:xfrm>
          </p:grpSpPr>
          <p:pic>
            <p:nvPicPr>
              <p:cNvPr id="31" name="Picture 30" descr="A sunset in the background&#10;&#10;Description automatically generated">
                <a:extLst>
                  <a:ext uri="{FF2B5EF4-FFF2-40B4-BE49-F238E27FC236}">
                    <a16:creationId xmlns:a16="http://schemas.microsoft.com/office/drawing/2014/main" id="{8B4C2294-4359-4AC1-88A8-BA59FE7A76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51" t="-448" r="1165" b="265"/>
              <a:stretch/>
            </p:blipFill>
            <p:spPr>
              <a:xfrm>
                <a:off x="0" y="3469096"/>
                <a:ext cx="4008521" cy="3388903"/>
              </a:xfrm>
              <a:prstGeom prst="rect">
                <a:avLst/>
              </a:prstGeom>
            </p:spPr>
          </p:pic>
          <p:sp>
            <p:nvSpPr>
              <p:cNvPr id="32" name="Rectangle 31">
                <a:extLst>
                  <a:ext uri="{FF2B5EF4-FFF2-40B4-BE49-F238E27FC236}">
                    <a16:creationId xmlns:a16="http://schemas.microsoft.com/office/drawing/2014/main" id="{D955DB1B-D6C7-4DCD-9B9C-AB022B0CB4EF}"/>
                  </a:ext>
                </a:extLst>
              </p:cNvPr>
              <p:cNvSpPr/>
              <p:nvPr/>
            </p:nvSpPr>
            <p:spPr>
              <a:xfrm>
                <a:off x="159612" y="3972409"/>
                <a:ext cx="2469288" cy="2779992"/>
              </a:xfrm>
              <a:prstGeom prst="rect">
                <a:avLst/>
              </a:prstGeom>
            </p:spPr>
            <p:txBody>
              <a:bodyPr wrap="square">
                <a:sp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Knowledge</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Learning </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Health</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Nature</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Moment</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Standards</a:t>
                </a:r>
                <a:endPar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Organized</a:t>
                </a:r>
              </a:p>
            </p:txBody>
          </p:sp>
        </p:grpSp>
        <p:sp>
          <p:nvSpPr>
            <p:cNvPr id="27" name="Oval 26">
              <a:extLst>
                <a:ext uri="{FF2B5EF4-FFF2-40B4-BE49-F238E27FC236}">
                  <a16:creationId xmlns:a16="http://schemas.microsoft.com/office/drawing/2014/main" id="{2CAB41B9-1C0B-47D2-95CA-8538854D3CF4}"/>
                </a:ext>
              </a:extLst>
            </p:cNvPr>
            <p:cNvSpPr/>
            <p:nvPr/>
          </p:nvSpPr>
          <p:spPr>
            <a:xfrm>
              <a:off x="1775873" y="3535511"/>
              <a:ext cx="384481" cy="431131"/>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I</a:t>
              </a:r>
            </a:p>
          </p:txBody>
        </p:sp>
      </p:grpSp>
      <p:grpSp>
        <p:nvGrpSpPr>
          <p:cNvPr id="7" name="Group 6">
            <a:extLst>
              <a:ext uri="{FF2B5EF4-FFF2-40B4-BE49-F238E27FC236}">
                <a16:creationId xmlns:a16="http://schemas.microsoft.com/office/drawing/2014/main" id="{F80602CA-95A7-4134-8C3C-9BC8A33C4509}"/>
              </a:ext>
            </a:extLst>
          </p:cNvPr>
          <p:cNvGrpSpPr/>
          <p:nvPr/>
        </p:nvGrpSpPr>
        <p:grpSpPr>
          <a:xfrm>
            <a:off x="4105507" y="3469117"/>
            <a:ext cx="4003019" cy="3388883"/>
            <a:chOff x="4105507" y="3469117"/>
            <a:chExt cx="4003019" cy="3388883"/>
          </a:xfrm>
        </p:grpSpPr>
        <p:grpSp>
          <p:nvGrpSpPr>
            <p:cNvPr id="39" name="Group 38">
              <a:extLst>
                <a:ext uri="{FF2B5EF4-FFF2-40B4-BE49-F238E27FC236}">
                  <a16:creationId xmlns:a16="http://schemas.microsoft.com/office/drawing/2014/main" id="{DF083957-68ED-4A12-9E11-65DA366AD9FA}"/>
                </a:ext>
              </a:extLst>
            </p:cNvPr>
            <p:cNvGrpSpPr/>
            <p:nvPr/>
          </p:nvGrpSpPr>
          <p:grpSpPr>
            <a:xfrm>
              <a:off x="4105507" y="3469117"/>
              <a:ext cx="4003019" cy="3388883"/>
              <a:chOff x="4105507" y="3469117"/>
              <a:chExt cx="4003019" cy="3388883"/>
            </a:xfrm>
          </p:grpSpPr>
          <p:pic>
            <p:nvPicPr>
              <p:cNvPr id="12" name="Picture 11">
                <a:extLst>
                  <a:ext uri="{FF2B5EF4-FFF2-40B4-BE49-F238E27FC236}">
                    <a16:creationId xmlns:a16="http://schemas.microsoft.com/office/drawing/2014/main" id="{CD3D6668-8BC1-4CF0-93B9-DD76538A6F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1" t="-447" r="19349" b="443"/>
              <a:stretch/>
            </p:blipFill>
            <p:spPr>
              <a:xfrm>
                <a:off x="4105507" y="3469117"/>
                <a:ext cx="4003019" cy="3388883"/>
              </a:xfrm>
              <a:prstGeom prst="rect">
                <a:avLst/>
              </a:prstGeom>
            </p:spPr>
          </p:pic>
          <p:sp>
            <p:nvSpPr>
              <p:cNvPr id="34" name="Rectangle 33">
                <a:extLst>
                  <a:ext uri="{FF2B5EF4-FFF2-40B4-BE49-F238E27FC236}">
                    <a16:creationId xmlns:a16="http://schemas.microsoft.com/office/drawing/2014/main" id="{D48AD8A6-8AD0-4C03-9D95-0928941962D4}"/>
                  </a:ext>
                </a:extLst>
              </p:cNvPr>
              <p:cNvSpPr/>
              <p:nvPr/>
            </p:nvSpPr>
            <p:spPr>
              <a:xfrm>
                <a:off x="4288469" y="3972409"/>
                <a:ext cx="2647950" cy="2779992"/>
              </a:xfrm>
              <a:prstGeom prst="rect">
                <a:avLst/>
              </a:prstGeom>
            </p:spPr>
            <p:txBody>
              <a:bodyPr wrap="square">
                <a:sp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Recognition</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Accepted</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Praise</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Trust</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Respect</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Validation</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Being Needed</a:t>
                </a:r>
              </a:p>
            </p:txBody>
          </p:sp>
        </p:grpSp>
        <p:sp>
          <p:nvSpPr>
            <p:cNvPr id="28" name="Oval 27">
              <a:extLst>
                <a:ext uri="{FF2B5EF4-FFF2-40B4-BE49-F238E27FC236}">
                  <a16:creationId xmlns:a16="http://schemas.microsoft.com/office/drawing/2014/main" id="{132716BB-4CC0-40F5-9F25-B63111C8614E}"/>
                </a:ext>
              </a:extLst>
            </p:cNvPr>
            <p:cNvSpPr/>
            <p:nvPr/>
          </p:nvSpPr>
          <p:spPr>
            <a:xfrm>
              <a:off x="5914775" y="3535511"/>
              <a:ext cx="384481" cy="431131"/>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V</a:t>
              </a:r>
            </a:p>
          </p:txBody>
        </p:sp>
      </p:grpSp>
      <p:grpSp>
        <p:nvGrpSpPr>
          <p:cNvPr id="9" name="Group 8">
            <a:extLst>
              <a:ext uri="{FF2B5EF4-FFF2-40B4-BE49-F238E27FC236}">
                <a16:creationId xmlns:a16="http://schemas.microsoft.com/office/drawing/2014/main" id="{5B364105-840C-4F41-A4D2-3E49BAF1BE87}"/>
              </a:ext>
            </a:extLst>
          </p:cNvPr>
          <p:cNvGrpSpPr/>
          <p:nvPr/>
        </p:nvGrpSpPr>
        <p:grpSpPr>
          <a:xfrm>
            <a:off x="8188981" y="3469097"/>
            <a:ext cx="6295261" cy="3388893"/>
            <a:chOff x="8188981" y="3469097"/>
            <a:chExt cx="6295261" cy="3388893"/>
          </a:xfrm>
        </p:grpSpPr>
        <p:grpSp>
          <p:nvGrpSpPr>
            <p:cNvPr id="38" name="Group 37">
              <a:extLst>
                <a:ext uri="{FF2B5EF4-FFF2-40B4-BE49-F238E27FC236}">
                  <a16:creationId xmlns:a16="http://schemas.microsoft.com/office/drawing/2014/main" id="{2B949C7B-BA6F-4D80-ABFB-C8EB3267C43A}"/>
                </a:ext>
              </a:extLst>
            </p:cNvPr>
            <p:cNvGrpSpPr/>
            <p:nvPr/>
          </p:nvGrpSpPr>
          <p:grpSpPr>
            <a:xfrm>
              <a:off x="8188981" y="3469097"/>
              <a:ext cx="6295261" cy="3388893"/>
              <a:chOff x="8188981" y="3469097"/>
              <a:chExt cx="6295261" cy="3388893"/>
            </a:xfrm>
          </p:grpSpPr>
          <p:pic>
            <p:nvPicPr>
              <p:cNvPr id="8" name="Picture 7" descr="A picture containing sitting, air, white, board&#10;&#10;Description automatically generated">
                <a:extLst>
                  <a:ext uri="{FF2B5EF4-FFF2-40B4-BE49-F238E27FC236}">
                    <a16:creationId xmlns:a16="http://schemas.microsoft.com/office/drawing/2014/main" id="{216909DE-73B3-49CD-BDDB-9CE76C84BA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62" t="57" r="30396" b="-55"/>
              <a:stretch/>
            </p:blipFill>
            <p:spPr>
              <a:xfrm>
                <a:off x="8188981" y="3469097"/>
                <a:ext cx="4003019" cy="3388893"/>
              </a:xfrm>
              <a:prstGeom prst="rect">
                <a:avLst/>
              </a:prstGeom>
            </p:spPr>
          </p:pic>
          <p:sp>
            <p:nvSpPr>
              <p:cNvPr id="35" name="Rectangle 34">
                <a:extLst>
                  <a:ext uri="{FF2B5EF4-FFF2-40B4-BE49-F238E27FC236}">
                    <a16:creationId xmlns:a16="http://schemas.microsoft.com/office/drawing/2014/main" id="{B3550B4F-77BB-49DC-AB73-F6887C0AF7DC}"/>
                  </a:ext>
                </a:extLst>
              </p:cNvPr>
              <p:cNvSpPr/>
              <p:nvPr/>
            </p:nvSpPr>
            <p:spPr>
              <a:xfrm>
                <a:off x="8388242" y="3972409"/>
                <a:ext cx="6096000" cy="2779992"/>
              </a:xfrm>
              <a:prstGeom prst="rect">
                <a:avLst/>
              </a:prstGeom>
            </p:spPr>
            <p:txBody>
              <a:bodyPr>
                <a:sp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Winning </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Control</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Work</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Goals</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Security</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Providing </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Problem Solving </a:t>
                </a:r>
              </a:p>
            </p:txBody>
          </p:sp>
        </p:grpSp>
        <p:sp>
          <p:nvSpPr>
            <p:cNvPr id="30" name="Oval 29">
              <a:extLst>
                <a:ext uri="{FF2B5EF4-FFF2-40B4-BE49-F238E27FC236}">
                  <a16:creationId xmlns:a16="http://schemas.microsoft.com/office/drawing/2014/main" id="{40836BF1-74C9-422B-A767-F80E684C24B6}"/>
                </a:ext>
              </a:extLst>
            </p:cNvPr>
            <p:cNvSpPr/>
            <p:nvPr/>
          </p:nvSpPr>
          <p:spPr>
            <a:xfrm>
              <a:off x="9998249" y="3535511"/>
              <a:ext cx="384481" cy="431131"/>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E</a:t>
              </a:r>
            </a:p>
          </p:txBody>
        </p:sp>
      </p:grpSp>
      <p:sp>
        <p:nvSpPr>
          <p:cNvPr id="40" name="TextBox 39">
            <a:extLst>
              <a:ext uri="{FF2B5EF4-FFF2-40B4-BE49-F238E27FC236}">
                <a16:creationId xmlns:a16="http://schemas.microsoft.com/office/drawing/2014/main" id="{A94EA074-89E3-4F8D-A0E6-02F69A77AC07}"/>
              </a:ext>
            </a:extLst>
          </p:cNvPr>
          <p:cNvSpPr txBox="1"/>
          <p:nvPr/>
        </p:nvSpPr>
        <p:spPr>
          <a:xfrm>
            <a:off x="574640" y="62097"/>
            <a:ext cx="28537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D.R.I.V.E. Assessment</a:t>
            </a:r>
          </a:p>
        </p:txBody>
      </p:sp>
    </p:spTree>
    <p:extLst>
      <p:ext uri="{BB962C8B-B14F-4D97-AF65-F5344CB8AC3E}">
        <p14:creationId xmlns:p14="http://schemas.microsoft.com/office/powerpoint/2010/main" val="1447084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871" y="1215483"/>
            <a:ext cx="12137983" cy="4328068"/>
          </a:xfrm>
          <a:prstGeom prst="rect">
            <a:avLst/>
          </a:prstGeom>
        </p:spPr>
      </p:pic>
      <p:sp>
        <p:nvSpPr>
          <p:cNvPr id="3" name="TextBox 2"/>
          <p:cNvSpPr txBox="1"/>
          <p:nvPr/>
        </p:nvSpPr>
        <p:spPr>
          <a:xfrm>
            <a:off x="3412273" y="5153258"/>
            <a:ext cx="1962615" cy="39029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5564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6700" y="2489200"/>
            <a:ext cx="1981200" cy="1930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 name="Right Arrow 2"/>
          <p:cNvSpPr/>
          <p:nvPr/>
        </p:nvSpPr>
        <p:spPr>
          <a:xfrm>
            <a:off x="2247900" y="3035300"/>
            <a:ext cx="7366000" cy="838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entury Gothic" panose="020F0302020204030204"/>
                <a:ea typeface="+mn-ea"/>
                <a:cs typeface="+mn-cs"/>
              </a:rPr>
              <a:t>                                 STRAIGHT LINE SYSTEM</a:t>
            </a:r>
            <a:endParaRPr kumimoji="0" lang="en-US" sz="1800" b="1" i="0" u="none" strike="noStrike" kern="1200" cap="none" spc="0" normalizeH="0" baseline="0" noProof="0" dirty="0">
              <a:ln>
                <a:noFill/>
              </a:ln>
              <a:solidFill>
                <a:sysClr val="windowText" lastClr="000000"/>
              </a:solidFill>
              <a:effectLst/>
              <a:uLnTx/>
              <a:uFillTx/>
              <a:latin typeface="Century Gothic" panose="020F0302020204030204"/>
              <a:ea typeface="+mn-ea"/>
              <a:cs typeface="+mn-cs"/>
            </a:endParaRPr>
          </a:p>
        </p:txBody>
      </p:sp>
      <p:sp>
        <p:nvSpPr>
          <p:cNvPr id="4" name="Rounded Rectangle 3"/>
          <p:cNvSpPr/>
          <p:nvPr/>
        </p:nvSpPr>
        <p:spPr>
          <a:xfrm>
            <a:off x="9613900" y="2617123"/>
            <a:ext cx="2324100" cy="1676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entury Gothic" panose="020F0302020204030204"/>
                <a:ea typeface="+mn-ea"/>
                <a:cs typeface="+mn-cs"/>
              </a:rPr>
              <a:t>The Promised Land</a:t>
            </a:r>
            <a:endParaRPr kumimoji="0" lang="en-US" sz="2800" b="1"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6" name="TextBox 5"/>
          <p:cNvSpPr txBox="1"/>
          <p:nvPr/>
        </p:nvSpPr>
        <p:spPr>
          <a:xfrm>
            <a:off x="2247900" y="3694331"/>
            <a:ext cx="772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t>
            </a:r>
            <a:endParaRPr kumimoji="0" lang="en-US" sz="36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7" name="TextBox 6"/>
          <p:cNvSpPr txBox="1"/>
          <p:nvPr/>
        </p:nvSpPr>
        <p:spPr>
          <a:xfrm>
            <a:off x="2247900" y="2463801"/>
            <a:ext cx="85153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t>
            </a:r>
            <a:endParaRPr kumimoji="0" lang="en-US" sz="36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2050" name="Picture 2" descr="Free Transparent Moon, Download Free Clip Art, Free Clip Art on Clipart  Library | Free png, Free clip 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7925" y="141864"/>
            <a:ext cx="600075" cy="5994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3601" y="1496665"/>
            <a:ext cx="150018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Referrals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C000"/>
                </a:solidFill>
                <a:effectLst/>
                <a:uLnTx/>
                <a:uFillTx/>
                <a:latin typeface="Century Gothic" panose="020F0302020204030204"/>
                <a:ea typeface="+mn-ea"/>
                <a:cs typeface="+mn-cs"/>
              </a:rPr>
              <a:t>100 Names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C000"/>
                </a:solidFill>
                <a:effectLst/>
                <a:uLnTx/>
                <a:uFillTx/>
                <a:latin typeface="Century Gothic" panose="020F0302020204030204"/>
                <a:ea typeface="+mn-ea"/>
                <a:cs typeface="+mn-cs"/>
              </a:rPr>
              <a:t>*Memory Jogger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2" name="TextBox 11"/>
          <p:cNvSpPr txBox="1"/>
          <p:nvPr/>
        </p:nvSpPr>
        <p:spPr>
          <a:xfrm>
            <a:off x="3106736" y="876880"/>
            <a:ext cx="2049462" cy="22313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A7EA52">
                    <a:lumMod val="75000"/>
                  </a:srgbClr>
                </a:solidFill>
                <a:effectLst/>
                <a:uLnTx/>
                <a:uFillTx/>
                <a:latin typeface="Century Gothic" panose="020F0302020204030204"/>
                <a:ea typeface="+mn-ea"/>
                <a:cs typeface="+mn-cs"/>
              </a:rPr>
              <a:t>Make Contact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A7EA52">
                    <a:lumMod val="75000"/>
                  </a:srgbClr>
                </a:solidFill>
                <a:effectLst/>
                <a:uLnTx/>
                <a:uFillTx/>
                <a:latin typeface="Century Gothic" panose="020F0302020204030204"/>
                <a:ea typeface="+mn-ea"/>
                <a:cs typeface="+mn-cs"/>
              </a:rPr>
              <a:t>Call, Text, Email, 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A7EA52">
                    <a:lumMod val="75000"/>
                  </a:srgbClr>
                </a:solidFill>
                <a:effectLst/>
                <a:uLnTx/>
                <a:uFillTx/>
                <a:latin typeface="Century Gothic" panose="020F0302020204030204"/>
                <a:ea typeface="+mn-ea"/>
                <a:cs typeface="+mn-cs"/>
              </a:rPr>
              <a:t>*FORM &gt; D.R.I.V.E.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7EA52">
                  <a:lumMod val="75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rgbClr val="A7EA52">
                    <a:lumMod val="75000"/>
                  </a:srgbClr>
                </a:solidFill>
                <a:effectLst/>
                <a:uLnTx/>
                <a:uFillTx/>
                <a:latin typeface="Century Gothic" panose="020F0302020204030204"/>
                <a:ea typeface="+mn-ea"/>
                <a:cs typeface="+mn-cs"/>
              </a:rPr>
              <a:t>*Identify </a:t>
            </a:r>
            <a:r>
              <a:rPr kumimoji="0" lang="en-US" sz="1100" b="0" i="1" u="none" strike="noStrike" kern="1200" cap="none" spc="0" normalizeH="0" baseline="0" noProof="0" dirty="0">
                <a:ln>
                  <a:noFill/>
                </a:ln>
                <a:solidFill>
                  <a:srgbClr val="A7EA52">
                    <a:lumMod val="75000"/>
                  </a:srgbClr>
                </a:solidFill>
                <a:effectLst/>
                <a:uLnTx/>
                <a:uFillTx/>
                <a:latin typeface="Century Gothic" panose="020F0302020204030204"/>
                <a:ea typeface="+mn-ea"/>
                <a:cs typeface="+mn-cs"/>
              </a:rPr>
              <a:t>their Why, </a:t>
            </a:r>
            <a:r>
              <a:rPr kumimoji="0" lang="en-US" sz="1100" b="0" i="1" u="none" strike="noStrike" kern="1200" cap="none" spc="0" normalizeH="0" baseline="0" noProof="0" dirty="0" smtClean="0">
                <a:ln>
                  <a:noFill/>
                </a:ln>
                <a:solidFill>
                  <a:srgbClr val="A7EA52">
                    <a:lumMod val="75000"/>
                  </a:srgbClr>
                </a:solidFill>
                <a:effectLst/>
                <a:uLnTx/>
                <a:uFillTx/>
                <a:latin typeface="Century Gothic" panose="020F0302020204030204"/>
                <a:ea typeface="+mn-ea"/>
                <a:cs typeface="+mn-cs"/>
              </a:rPr>
              <a:t>Purpose/Passion,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rgbClr val="A7EA52">
                    <a:lumMod val="75000"/>
                  </a:srgbClr>
                </a:solidFill>
                <a:effectLst/>
                <a:uLnTx/>
                <a:uFillTx/>
                <a:latin typeface="Century Gothic" panose="020F0302020204030204"/>
                <a:ea typeface="+mn-ea"/>
                <a:cs typeface="+mn-cs"/>
              </a:rPr>
              <a:t>Vision </a:t>
            </a:r>
            <a:r>
              <a:rPr kumimoji="0" lang="en-US" sz="1100" b="0" i="1" u="none" strike="noStrike" kern="1200" cap="none" spc="0" normalizeH="0" baseline="0" noProof="0" dirty="0">
                <a:ln>
                  <a:noFill/>
                </a:ln>
                <a:solidFill>
                  <a:srgbClr val="A7EA52">
                    <a:lumMod val="75000"/>
                  </a:srgbClr>
                </a:solidFill>
                <a:effectLst/>
                <a:uLnTx/>
                <a:uFillTx/>
                <a:latin typeface="Century Gothic" panose="020F0302020204030204"/>
                <a:ea typeface="+mn-ea"/>
                <a:cs typeface="+mn-cs"/>
              </a:rPr>
              <a:t>in Life?</a:t>
            </a:r>
            <a:endParaRPr kumimoji="0" lang="en-US" sz="1100" b="1"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A7EA52">
                  <a:lumMod val="75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A7EA52">
                  <a:lumMod val="75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7EA52">
                  <a:lumMod val="75000"/>
                </a:srgbClr>
              </a:solidFill>
              <a:effectLst/>
              <a:uLnTx/>
              <a:uFillTx/>
              <a:latin typeface="Century Gothic" panose="020F0302020204030204"/>
              <a:ea typeface="+mn-ea"/>
              <a:cs typeface="+mn-cs"/>
            </a:endParaRPr>
          </a:p>
        </p:txBody>
      </p:sp>
      <p:sp>
        <p:nvSpPr>
          <p:cNvPr id="13" name="TextBox 12"/>
          <p:cNvSpPr txBox="1"/>
          <p:nvPr/>
        </p:nvSpPr>
        <p:spPr>
          <a:xfrm>
            <a:off x="5539583" y="1268899"/>
            <a:ext cx="209152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Invitation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Send link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virtual presentation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*Send BCPC Promo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F0302020204030204"/>
                <a:ea typeface="+mn-ea"/>
                <a:cs typeface="+mn-cs"/>
                <a:hlinkClick r:id="rId4"/>
              </a:rPr>
              <a:t>http://</a:t>
            </a:r>
            <a:r>
              <a:rPr kumimoji="0" lang="en-US" sz="1100" b="0" i="0" u="none" strike="noStrike" kern="1200" cap="none" spc="0" normalizeH="0" baseline="0" noProof="0" dirty="0" smtClean="0">
                <a:ln>
                  <a:noFill/>
                </a:ln>
                <a:solidFill>
                  <a:prstClr val="white"/>
                </a:solidFill>
                <a:effectLst/>
                <a:uLnTx/>
                <a:uFillTx/>
                <a:latin typeface="Century Gothic" panose="020F0302020204030204"/>
                <a:ea typeface="+mn-ea"/>
                <a:cs typeface="+mn-cs"/>
                <a:hlinkClick r:id="rId4"/>
              </a:rPr>
              <a:t>bit.ly/BCPCPROMO</a:t>
            </a:r>
            <a:endParaRPr kumimoji="0" lang="en-US" sz="1100" b="0" i="0" u="none" strike="noStrike" kern="1200" cap="none" spc="0" normalizeH="0" baseline="0" noProof="0" dirty="0" smtClean="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white"/>
              </a:solidFill>
              <a:effectLst/>
              <a:uLnTx/>
              <a:uFillTx/>
              <a:latin typeface="Century Gothic" panose="020F0302020204030204"/>
              <a:ea typeface="+mn-ea"/>
              <a:cs typeface="+mn-cs"/>
            </a:endParaRPr>
          </a:p>
        </p:txBody>
      </p:sp>
      <p:sp>
        <p:nvSpPr>
          <p:cNvPr id="14" name="TextBox 13"/>
          <p:cNvSpPr txBox="1"/>
          <p:nvPr/>
        </p:nvSpPr>
        <p:spPr>
          <a:xfrm>
            <a:off x="7747000" y="637957"/>
            <a:ext cx="1527176"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Century Gothic" panose="020F0302020204030204"/>
                <a:ea typeface="+mn-ea"/>
                <a:cs typeface="+mn-cs"/>
              </a:rPr>
              <a:t>Attend a Presentation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C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C000"/>
                </a:solidFill>
                <a:effectLst/>
                <a:uLnTx/>
                <a:uFillTx/>
                <a:latin typeface="Century Gothic" panose="020F0302020204030204"/>
                <a:ea typeface="+mn-ea"/>
                <a:cs typeface="+mn-cs"/>
              </a:rPr>
              <a:t>*Create a tracking system</a:t>
            </a:r>
            <a:endParaRPr kumimoji="0" lang="en-US" sz="11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TextBox 14"/>
          <p:cNvSpPr txBox="1"/>
          <p:nvPr/>
        </p:nvSpPr>
        <p:spPr>
          <a:xfrm>
            <a:off x="9729787" y="727892"/>
            <a:ext cx="2091529"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2D050"/>
                </a:solidFill>
                <a:effectLst/>
                <a:uLnTx/>
                <a:uFillTx/>
                <a:latin typeface="Century Gothic" panose="020F0302020204030204"/>
                <a:ea typeface="+mn-ea"/>
                <a:cs typeface="+mn-cs"/>
              </a:rPr>
              <a:t>Follow-Up Call or 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2D050"/>
                </a:solidFill>
                <a:effectLst/>
                <a:uLnTx/>
                <a:uFillTx/>
                <a:latin typeface="Century Gothic" panose="020F0302020204030204"/>
                <a:ea typeface="+mn-ea"/>
                <a:cs typeface="+mn-cs"/>
              </a:rPr>
              <a:t>Ask qualifying 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2D050"/>
                </a:solidFill>
                <a:effectLst/>
                <a:uLnTx/>
                <a:uFillTx/>
                <a:latin typeface="Century Gothic" panose="020F0302020204030204"/>
                <a:ea typeface="+mn-ea"/>
                <a:cs typeface="+mn-cs"/>
              </a:rPr>
              <a:t>Answer their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92D05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92D050"/>
                </a:solidFill>
                <a:effectLst/>
                <a:uLnTx/>
                <a:uFillTx/>
                <a:latin typeface="Century Gothic" panose="020F0302020204030204"/>
                <a:ea typeface="+mn-ea"/>
                <a:cs typeface="+mn-cs"/>
              </a:rPr>
              <a:t>*Reiterate their Why, Purpose/Passion, Vision in Life?</a:t>
            </a:r>
            <a:endParaRPr kumimoji="0" lang="en-US" sz="1100" b="1" i="0" u="none" strike="noStrike" kern="1200" cap="none" spc="0" normalizeH="0" baseline="0" noProof="0" dirty="0">
              <a:ln>
                <a:noFill/>
              </a:ln>
              <a:solidFill>
                <a:srgbClr val="92D05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92D05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6" name="TextBox 15"/>
          <p:cNvSpPr txBox="1"/>
          <p:nvPr/>
        </p:nvSpPr>
        <p:spPr>
          <a:xfrm>
            <a:off x="161365" y="4924861"/>
            <a:ext cx="2645335"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mn-cs"/>
              </a:rPr>
              <a:t>Get a Commitment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Join BCE Membership</a:t>
            </a:r>
            <a:endPar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18" name="TextBox 17"/>
          <p:cNvSpPr txBox="1"/>
          <p:nvPr/>
        </p:nvSpPr>
        <p:spPr>
          <a:xfrm>
            <a:off x="5585618" y="4428324"/>
            <a:ext cx="245030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92D050"/>
                </a:solidFill>
                <a:effectLst/>
                <a:uLnTx/>
                <a:uFillTx/>
                <a:latin typeface="Century Gothic" panose="020F0302020204030204"/>
                <a:ea typeface="+mn-ea"/>
                <a:cs typeface="+mn-cs"/>
              </a:rPr>
              <a:t>Register for Eden Project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92D050"/>
                </a:solidFill>
                <a:effectLst/>
                <a:uLnTx/>
                <a:uFillTx/>
                <a:latin typeface="Century Gothic" panose="020F0302020204030204"/>
                <a:ea typeface="+mn-ea"/>
                <a:cs typeface="+mn-cs"/>
              </a:rPr>
              <a:t>Trinity Elite Strategy</a:t>
            </a:r>
            <a:endParaRPr kumimoji="0" lang="en-US" sz="1400" b="1" i="0" u="none" strike="noStrike" kern="1200" cap="none" spc="0" normalizeH="0" baseline="0" noProof="0" dirty="0">
              <a:ln>
                <a:noFill/>
              </a:ln>
              <a:solidFill>
                <a:srgbClr val="92D05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92D050"/>
                </a:solidFill>
                <a:effectLst/>
                <a:uLnTx/>
                <a:uFillTx/>
                <a:latin typeface="Century Gothic" panose="020F0302020204030204"/>
                <a:ea typeface="+mn-ea"/>
                <a:cs typeface="+mn-cs"/>
              </a:rPr>
              <a:t>*Team Diane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92D050"/>
                </a:solidFill>
                <a:effectLst/>
                <a:uLnTx/>
                <a:uFillTx/>
                <a:latin typeface="Century Gothic" panose="020F0302020204030204"/>
                <a:ea typeface="+mn-ea"/>
                <a:cs typeface="+mn-cs"/>
              </a:rPr>
              <a:t>*Team </a:t>
            </a:r>
            <a:r>
              <a:rPr kumimoji="0" lang="en-US" sz="1100" b="0" i="0" u="none" strike="noStrike" kern="1200" cap="none" spc="0" normalizeH="0" baseline="0" noProof="0" dirty="0" err="1" smtClean="0">
                <a:ln>
                  <a:noFill/>
                </a:ln>
                <a:solidFill>
                  <a:srgbClr val="92D050"/>
                </a:solidFill>
                <a:effectLst/>
                <a:uLnTx/>
                <a:uFillTx/>
                <a:latin typeface="Century Gothic" panose="020F0302020204030204"/>
                <a:ea typeface="+mn-ea"/>
                <a:cs typeface="+mn-cs"/>
              </a:rPr>
              <a:t>Drea</a:t>
            </a:r>
            <a:endParaRPr kumimoji="0" lang="en-US" sz="1100" b="0" i="0" u="none" strike="noStrike" kern="1200" cap="none" spc="0" normalizeH="0" baseline="0" noProof="0" dirty="0" smtClean="0">
              <a:ln>
                <a:noFill/>
              </a:ln>
              <a:solidFill>
                <a:srgbClr val="92D05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92D050"/>
                </a:solidFill>
                <a:effectLst/>
                <a:uLnTx/>
                <a:uFillTx/>
                <a:latin typeface="Century Gothic" panose="020F0302020204030204"/>
                <a:ea typeface="+mn-ea"/>
                <a:cs typeface="+mn-cs"/>
              </a:rPr>
              <a:t>*Team </a:t>
            </a:r>
            <a:r>
              <a:rPr kumimoji="0" lang="en-US" sz="1100" b="0" i="0" u="none" strike="noStrike" kern="1200" cap="none" spc="0" normalizeH="0" baseline="0" noProof="0" dirty="0" err="1" smtClean="0">
                <a:ln>
                  <a:noFill/>
                </a:ln>
                <a:solidFill>
                  <a:srgbClr val="92D050"/>
                </a:solidFill>
                <a:effectLst/>
                <a:uLnTx/>
                <a:uFillTx/>
                <a:latin typeface="Century Gothic" panose="020F0302020204030204"/>
                <a:ea typeface="+mn-ea"/>
                <a:cs typeface="+mn-cs"/>
              </a:rPr>
              <a:t>Owerri</a:t>
            </a:r>
            <a:endParaRPr kumimoji="0" lang="en-US" sz="1100" b="0" i="0" u="none" strike="noStrike" kern="1200" cap="none" spc="0" normalizeH="0" baseline="0" noProof="0" dirty="0" smtClean="0">
              <a:ln>
                <a:noFill/>
              </a:ln>
              <a:solidFill>
                <a:srgbClr val="92D05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92D050"/>
                </a:solidFill>
                <a:effectLst/>
                <a:uLnTx/>
                <a:uFillTx/>
                <a:latin typeface="Century Gothic" panose="020F0302020204030204"/>
                <a:ea typeface="+mn-ea"/>
                <a:cs typeface="+mn-cs"/>
              </a:rPr>
              <a:t>*Team 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92D05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92D05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9" name="TextBox 18"/>
          <p:cNvSpPr txBox="1"/>
          <p:nvPr/>
        </p:nvSpPr>
        <p:spPr>
          <a:xfrm>
            <a:off x="8035923" y="5285925"/>
            <a:ext cx="20097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Get Familiar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Back office, Training Videos, Tools &amp; Resources</a:t>
            </a:r>
            <a:endParaRPr kumimoji="0" lang="en-US" sz="11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0" name="TextBox 19"/>
          <p:cNvSpPr txBox="1"/>
          <p:nvPr/>
        </p:nvSpPr>
        <p:spPr>
          <a:xfrm>
            <a:off x="9906000" y="4663251"/>
            <a:ext cx="1905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Stay Connected!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C000"/>
                </a:solidFill>
                <a:effectLst/>
                <a:uLnTx/>
                <a:uFillTx/>
                <a:latin typeface="Century Gothic" panose="020F0302020204030204"/>
                <a:ea typeface="+mn-ea"/>
                <a:cs typeface="+mn-cs"/>
              </a:rPr>
              <a:t>INVITE!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C000"/>
                </a:solidFill>
                <a:effectLst/>
                <a:uLnTx/>
                <a:uFillTx/>
                <a:latin typeface="Century Gothic" panose="020F0302020204030204"/>
                <a:ea typeface="+mn-ea"/>
                <a:cs typeface="+mn-cs"/>
              </a:rPr>
              <a:t>INVITE!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C000"/>
                </a:solidFill>
                <a:effectLst/>
                <a:uLnTx/>
                <a:uFillTx/>
                <a:latin typeface="Century Gothic" panose="020F0302020204030204"/>
                <a:ea typeface="+mn-ea"/>
                <a:cs typeface="+mn-cs"/>
              </a:rPr>
              <a:t>INVITE!</a:t>
            </a:r>
            <a:endParaRPr kumimoji="0" lang="en-US" sz="14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10" name="TextBox 9"/>
          <p:cNvSpPr txBox="1"/>
          <p:nvPr/>
        </p:nvSpPr>
        <p:spPr>
          <a:xfrm>
            <a:off x="1335086" y="1249087"/>
            <a:ext cx="647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1.</a:t>
            </a:r>
            <a:endParaRPr kumimoji="0" lang="en-US" sz="20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22" name="TextBox 21"/>
          <p:cNvSpPr txBox="1"/>
          <p:nvPr/>
        </p:nvSpPr>
        <p:spPr>
          <a:xfrm>
            <a:off x="3807617" y="597887"/>
            <a:ext cx="647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A7EA52">
                    <a:lumMod val="75000"/>
                  </a:srgbClr>
                </a:solidFill>
                <a:effectLst/>
                <a:uLnTx/>
                <a:uFillTx/>
                <a:latin typeface="Century Gothic" panose="020F0302020204030204"/>
                <a:ea typeface="+mn-ea"/>
                <a:cs typeface="+mn-cs"/>
              </a:rPr>
              <a:t>2.</a:t>
            </a:r>
            <a:endParaRPr kumimoji="0" lang="en-US" sz="2000" b="1" i="0" u="none" strike="noStrike" kern="1200" cap="none" spc="0" normalizeH="0" baseline="0" noProof="0" dirty="0">
              <a:ln>
                <a:noFill/>
              </a:ln>
              <a:solidFill>
                <a:srgbClr val="A7EA52">
                  <a:lumMod val="75000"/>
                </a:srgbClr>
              </a:solidFill>
              <a:effectLst/>
              <a:uLnTx/>
              <a:uFillTx/>
              <a:latin typeface="Century Gothic" panose="020F0302020204030204"/>
              <a:ea typeface="+mn-ea"/>
              <a:cs typeface="+mn-cs"/>
            </a:endParaRPr>
          </a:p>
        </p:txBody>
      </p:sp>
      <p:sp>
        <p:nvSpPr>
          <p:cNvPr id="23" name="TextBox 22"/>
          <p:cNvSpPr txBox="1"/>
          <p:nvPr/>
        </p:nvSpPr>
        <p:spPr>
          <a:xfrm>
            <a:off x="6257926" y="945638"/>
            <a:ext cx="647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3.</a:t>
            </a:r>
            <a:endParaRPr kumimoji="0" lang="en-US"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4" name="TextBox 23"/>
          <p:cNvSpPr txBox="1"/>
          <p:nvPr/>
        </p:nvSpPr>
        <p:spPr>
          <a:xfrm>
            <a:off x="8186738" y="375850"/>
            <a:ext cx="647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4.</a:t>
            </a:r>
            <a:endParaRPr kumimoji="0" lang="en-US" sz="20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25" name="TextBox 24"/>
          <p:cNvSpPr txBox="1"/>
          <p:nvPr/>
        </p:nvSpPr>
        <p:spPr>
          <a:xfrm>
            <a:off x="6334918" y="4150963"/>
            <a:ext cx="647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92D050"/>
                </a:solidFill>
                <a:effectLst/>
                <a:uLnTx/>
                <a:uFillTx/>
                <a:latin typeface="Century Gothic" panose="020F0302020204030204"/>
                <a:ea typeface="+mn-ea"/>
                <a:cs typeface="+mn-cs"/>
              </a:rPr>
              <a:t>8.</a:t>
            </a:r>
            <a:endParaRPr kumimoji="0" lang="en-US" sz="2000" b="1" i="0" u="none" strike="noStrike" kern="1200" cap="none" spc="0" normalizeH="0" baseline="0" noProof="0" dirty="0">
              <a:ln>
                <a:noFill/>
              </a:ln>
              <a:solidFill>
                <a:srgbClr val="92D050"/>
              </a:solidFill>
              <a:effectLst/>
              <a:uLnTx/>
              <a:uFillTx/>
              <a:latin typeface="Century Gothic" panose="020F0302020204030204"/>
              <a:ea typeface="+mn-ea"/>
              <a:cs typeface="+mn-cs"/>
            </a:endParaRPr>
          </a:p>
        </p:txBody>
      </p:sp>
      <p:sp>
        <p:nvSpPr>
          <p:cNvPr id="26" name="TextBox 25"/>
          <p:cNvSpPr txBox="1"/>
          <p:nvPr/>
        </p:nvSpPr>
        <p:spPr>
          <a:xfrm>
            <a:off x="3928268" y="5063039"/>
            <a:ext cx="647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entury Gothic" panose="020F0302020204030204"/>
                <a:ea typeface="+mn-ea"/>
                <a:cs typeface="+mn-cs"/>
              </a:rPr>
              <a:t>7</a:t>
            </a:r>
            <a:r>
              <a:rPr kumimoji="0" lang="en-US" sz="20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a:t>
            </a:r>
            <a:endParaRPr kumimoji="0" lang="en-US" sz="20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27" name="TextBox 26"/>
          <p:cNvSpPr txBox="1"/>
          <p:nvPr/>
        </p:nvSpPr>
        <p:spPr>
          <a:xfrm>
            <a:off x="10563225" y="4436345"/>
            <a:ext cx="647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10.</a:t>
            </a:r>
            <a:endParaRPr kumimoji="0" lang="en-US" sz="20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28" name="TextBox 27"/>
          <p:cNvSpPr txBox="1"/>
          <p:nvPr/>
        </p:nvSpPr>
        <p:spPr>
          <a:xfrm>
            <a:off x="8740770" y="4998208"/>
            <a:ext cx="647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F0302020204030204"/>
                <a:ea typeface="+mn-ea"/>
                <a:cs typeface="+mn-cs"/>
              </a:rPr>
              <a:t>9</a:t>
            </a:r>
            <a:r>
              <a:rPr kumimoji="0" lang="en-US" sz="20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t>
            </a:r>
            <a:endParaRPr kumimoji="0" lang="en-US"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9" name="TextBox 28"/>
          <p:cNvSpPr txBox="1"/>
          <p:nvPr/>
        </p:nvSpPr>
        <p:spPr>
          <a:xfrm>
            <a:off x="10439400" y="468079"/>
            <a:ext cx="647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92D050"/>
                </a:solidFill>
                <a:effectLst/>
                <a:uLnTx/>
                <a:uFillTx/>
                <a:latin typeface="Century Gothic" panose="020F0302020204030204"/>
                <a:ea typeface="+mn-ea"/>
                <a:cs typeface="+mn-cs"/>
              </a:rPr>
              <a:t>5.</a:t>
            </a:r>
            <a:endParaRPr kumimoji="0" lang="en-US" sz="2000" b="1" i="0" u="none" strike="noStrike" kern="1200" cap="none" spc="0" normalizeH="0" baseline="0" noProof="0" dirty="0">
              <a:ln>
                <a:noFill/>
              </a:ln>
              <a:solidFill>
                <a:srgbClr val="92D050"/>
              </a:solidFill>
              <a:effectLst/>
              <a:uLnTx/>
              <a:uFillTx/>
              <a:latin typeface="Century Gothic" panose="020F0302020204030204"/>
              <a:ea typeface="+mn-ea"/>
              <a:cs typeface="+mn-cs"/>
            </a:endParaRPr>
          </a:p>
        </p:txBody>
      </p:sp>
      <p:sp>
        <p:nvSpPr>
          <p:cNvPr id="30" name="TextBox 29"/>
          <p:cNvSpPr txBox="1"/>
          <p:nvPr/>
        </p:nvSpPr>
        <p:spPr>
          <a:xfrm>
            <a:off x="1160182" y="4646855"/>
            <a:ext cx="6477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6.</a:t>
            </a:r>
            <a:endParaRPr kumimoji="0" lang="en-US"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3076" name="Picture 4" descr="Business team group silhouette - Transparent PNG &amp; SVG vector fi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263" y="2635267"/>
            <a:ext cx="1543050" cy="154305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135313" y="5328570"/>
            <a:ext cx="2450305" cy="15850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Send a </a:t>
            </a:r>
            <a:r>
              <a:rPr kumimoji="0" lang="en-US" sz="1400" b="1" i="0" u="none" strike="noStrike" kern="1200" cap="none" spc="0" normalizeH="0" baseline="0" noProof="0" dirty="0">
                <a:ln>
                  <a:noFill/>
                </a:ln>
                <a:solidFill>
                  <a:srgbClr val="FFC000"/>
                </a:solidFill>
                <a:effectLst/>
                <a:uLnTx/>
                <a:uFillTx/>
                <a:latin typeface="Century Gothic" panose="020F0302020204030204"/>
                <a:ea typeface="+mn-ea"/>
                <a:cs typeface="+mn-cs"/>
              </a:rPr>
              <a:t>Welcome Future Chain Breaker </a:t>
            </a:r>
            <a:r>
              <a:rPr kumimoji="0" lang="en-US" sz="14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Email</a:t>
            </a:r>
            <a:endParaRPr kumimoji="0" lang="en-US" sz="14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C000"/>
                </a:solidFill>
                <a:effectLst/>
                <a:uLnTx/>
                <a:uFillTx/>
                <a:latin typeface="Century Gothic" panose="020F0302020204030204"/>
                <a:ea typeface="+mn-ea"/>
                <a:cs typeface="+mn-cs"/>
              </a:rPr>
              <a:t>*Include your Affiliate </a:t>
            </a:r>
            <a:r>
              <a:rPr kumimoji="0" lang="en-US" sz="1100" b="0" i="0" u="none" strike="noStrike" kern="1200" cap="none" spc="0" normalizeH="0" baseline="0" noProof="0" dirty="0" err="1" smtClean="0">
                <a:ln>
                  <a:noFill/>
                </a:ln>
                <a:solidFill>
                  <a:srgbClr val="FFC000"/>
                </a:solidFill>
                <a:effectLst/>
                <a:uLnTx/>
                <a:uFillTx/>
                <a:latin typeface="Century Gothic" panose="020F0302020204030204"/>
                <a:ea typeface="+mn-ea"/>
                <a:cs typeface="+mn-cs"/>
              </a:rPr>
              <a:t>Paykickstart</a:t>
            </a:r>
            <a:r>
              <a:rPr kumimoji="0" lang="en-US" sz="1100" b="0" i="0" u="none" strike="noStrike" kern="1200" cap="none" spc="0" normalizeH="0" baseline="0" noProof="0" dirty="0" smtClean="0">
                <a:ln>
                  <a:noFill/>
                </a:ln>
                <a:solidFill>
                  <a:srgbClr val="FFC000"/>
                </a:solidFill>
                <a:effectLst/>
                <a:uLnTx/>
                <a:uFillTx/>
                <a:latin typeface="Century Gothic" panose="020F0302020204030204"/>
                <a:ea typeface="+mn-ea"/>
                <a:cs typeface="+mn-cs"/>
              </a:rPr>
              <a:t> link and TE Referral Credit Subscription ID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92D05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92D05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360294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IF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784</Words>
  <Application>Microsoft Office PowerPoint</Application>
  <PresentationFormat>Widescreen</PresentationFormat>
  <Paragraphs>144</Paragraphs>
  <Slides>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vt:i4>
      </vt:variant>
    </vt:vector>
  </HeadingPairs>
  <TitlesOfParts>
    <vt:vector size="12" baseType="lpstr">
      <vt:lpstr>Arial</vt:lpstr>
      <vt:lpstr>Calibri</vt:lpstr>
      <vt:lpstr>Calibri Light</vt:lpstr>
      <vt:lpstr>Century Gothic</vt:lpstr>
      <vt:lpstr>Verdana</vt:lpstr>
      <vt:lpstr>1_Office Theme</vt:lpstr>
      <vt:lpstr>2_Office Theme</vt:lpstr>
      <vt:lpstr>BIF Template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cp:revision>
  <dcterms:created xsi:type="dcterms:W3CDTF">2021-05-11T03:12:26Z</dcterms:created>
  <dcterms:modified xsi:type="dcterms:W3CDTF">2021-10-29T19:45:30Z</dcterms:modified>
</cp:coreProperties>
</file>