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79" r:id="rId4"/>
    <p:sldMasterId id="2147483701" r:id="rId5"/>
    <p:sldMasterId id="2147483801" r:id="rId6"/>
    <p:sldMasterId id="2147483837" r:id="rId7"/>
  </p:sldMasterIdLst>
  <p:notesMasterIdLst>
    <p:notesMasterId r:id="rId34"/>
  </p:notesMasterIdLst>
  <p:sldIdLst>
    <p:sldId id="269" r:id="rId8"/>
    <p:sldId id="280" r:id="rId9"/>
    <p:sldId id="273" r:id="rId10"/>
    <p:sldId id="307" r:id="rId11"/>
    <p:sldId id="334" r:id="rId12"/>
    <p:sldId id="333" r:id="rId13"/>
    <p:sldId id="332" r:id="rId14"/>
    <p:sldId id="325" r:id="rId15"/>
    <p:sldId id="326" r:id="rId16"/>
    <p:sldId id="327" r:id="rId17"/>
    <p:sldId id="257" r:id="rId18"/>
    <p:sldId id="329" r:id="rId19"/>
    <p:sldId id="330" r:id="rId20"/>
    <p:sldId id="331" r:id="rId21"/>
    <p:sldId id="328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FF66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5201" autoAdjust="0"/>
  </p:normalViewPr>
  <p:slideViewPr>
    <p:cSldViewPr snapToGrid="0">
      <p:cViewPr varScale="1">
        <p:scale>
          <a:sx n="116" d="100"/>
          <a:sy n="116" d="100"/>
        </p:scale>
        <p:origin x="8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54AB7-E9E4-4EFD-9C60-E534645CE9A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59768-8195-4786-A4EA-FB24E7FF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84ED4-23CF-9A4B-B925-F983588B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234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2059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2241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3475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8174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8874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46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84ED4-23CF-9A4B-B925-F983588BE4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4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768-8195-4786-A4EA-FB24E7FF42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7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878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546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690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59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079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560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DD92-9EA7-49E1-B653-2022D8D6719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7BAD-72A2-40A5-9CF9-48F4FDDE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DD92-9EA7-49E1-B653-2022D8D6719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7BAD-72A2-40A5-9CF9-48F4FDDE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DD92-9EA7-49E1-B653-2022D8D6719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7BAD-72A2-40A5-9CF9-48F4FDDE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1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462059" y="450222"/>
            <a:ext cx="4182745" cy="3603625"/>
          </a:xfrm>
          <a:custGeom>
            <a:avLst/>
            <a:gdLst/>
            <a:ahLst/>
            <a:cxnLst/>
            <a:rect l="l" t="t" r="r" b="b"/>
            <a:pathLst>
              <a:path w="4182745" h="3603625" extrusionOk="0">
                <a:moveTo>
                  <a:pt x="0" y="0"/>
                </a:moveTo>
                <a:lnTo>
                  <a:pt x="4182520" y="0"/>
                </a:lnTo>
                <a:lnTo>
                  <a:pt x="4182520" y="3603162"/>
                </a:lnTo>
                <a:lnTo>
                  <a:pt x="0" y="3603162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3"/>
          <p:cNvSpPr/>
          <p:nvPr/>
        </p:nvSpPr>
        <p:spPr>
          <a:xfrm>
            <a:off x="4810836" y="450221"/>
            <a:ext cx="4900295" cy="5949315"/>
          </a:xfrm>
          <a:custGeom>
            <a:avLst/>
            <a:gdLst/>
            <a:ahLst/>
            <a:cxnLst/>
            <a:rect l="l" t="t" r="r" b="b"/>
            <a:pathLst>
              <a:path w="4900295" h="5949315" extrusionOk="0">
                <a:moveTo>
                  <a:pt x="0" y="0"/>
                </a:moveTo>
                <a:lnTo>
                  <a:pt x="4899922" y="0"/>
                </a:lnTo>
                <a:lnTo>
                  <a:pt x="4899922" y="5948857"/>
                </a:lnTo>
                <a:lnTo>
                  <a:pt x="0" y="5948857"/>
                </a:lnTo>
                <a:lnTo>
                  <a:pt x="0" y="0"/>
                </a:lnTo>
                <a:close/>
              </a:path>
            </a:pathLst>
          </a:custGeom>
          <a:solidFill>
            <a:srgbClr val="7F7F7F">
              <a:alpha val="1843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3"/>
          <p:cNvSpPr/>
          <p:nvPr/>
        </p:nvSpPr>
        <p:spPr>
          <a:xfrm>
            <a:off x="878780" y="4495658"/>
            <a:ext cx="3017700" cy="1917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53"/>
          <p:cNvSpPr/>
          <p:nvPr/>
        </p:nvSpPr>
        <p:spPr>
          <a:xfrm>
            <a:off x="4922573" y="577184"/>
            <a:ext cx="4652009" cy="1104264"/>
          </a:xfrm>
          <a:custGeom>
            <a:avLst/>
            <a:gdLst/>
            <a:ahLst/>
            <a:cxnLst/>
            <a:rect l="l" t="t" r="r" b="b"/>
            <a:pathLst>
              <a:path w="4652009" h="1104264" extrusionOk="0">
                <a:moveTo>
                  <a:pt x="4541258" y="0"/>
                </a:moveTo>
                <a:lnTo>
                  <a:pt x="110389" y="0"/>
                </a:lnTo>
                <a:lnTo>
                  <a:pt x="67421" y="8675"/>
                </a:lnTo>
                <a:lnTo>
                  <a:pt x="32332" y="32332"/>
                </a:lnTo>
                <a:lnTo>
                  <a:pt x="8674" y="67421"/>
                </a:lnTo>
                <a:lnTo>
                  <a:pt x="0" y="110390"/>
                </a:lnTo>
                <a:lnTo>
                  <a:pt x="0" y="993523"/>
                </a:lnTo>
                <a:lnTo>
                  <a:pt x="8674" y="1036492"/>
                </a:lnTo>
                <a:lnTo>
                  <a:pt x="32332" y="1071580"/>
                </a:lnTo>
                <a:lnTo>
                  <a:pt x="67421" y="1095238"/>
                </a:lnTo>
                <a:lnTo>
                  <a:pt x="110389" y="1103913"/>
                </a:lnTo>
                <a:lnTo>
                  <a:pt x="4541258" y="1103913"/>
                </a:lnTo>
                <a:lnTo>
                  <a:pt x="4584226" y="1095238"/>
                </a:lnTo>
                <a:lnTo>
                  <a:pt x="4619315" y="1071580"/>
                </a:lnTo>
                <a:lnTo>
                  <a:pt x="4642973" y="1036492"/>
                </a:lnTo>
                <a:lnTo>
                  <a:pt x="4651648" y="993523"/>
                </a:lnTo>
                <a:lnTo>
                  <a:pt x="4651648" y="110390"/>
                </a:lnTo>
                <a:lnTo>
                  <a:pt x="4642973" y="67421"/>
                </a:lnTo>
                <a:lnTo>
                  <a:pt x="4619315" y="32332"/>
                </a:lnTo>
                <a:lnTo>
                  <a:pt x="4584226" y="8675"/>
                </a:lnTo>
                <a:lnTo>
                  <a:pt x="4541258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3"/>
          <p:cNvSpPr/>
          <p:nvPr/>
        </p:nvSpPr>
        <p:spPr>
          <a:xfrm>
            <a:off x="5254752" y="822960"/>
            <a:ext cx="612600" cy="612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3"/>
          <p:cNvSpPr/>
          <p:nvPr/>
        </p:nvSpPr>
        <p:spPr>
          <a:xfrm>
            <a:off x="4922573" y="2044668"/>
            <a:ext cx="4652009" cy="1104264"/>
          </a:xfrm>
          <a:custGeom>
            <a:avLst/>
            <a:gdLst/>
            <a:ahLst/>
            <a:cxnLst/>
            <a:rect l="l" t="t" r="r" b="b"/>
            <a:pathLst>
              <a:path w="4652009" h="1104264" extrusionOk="0">
                <a:moveTo>
                  <a:pt x="4541258" y="0"/>
                </a:moveTo>
                <a:lnTo>
                  <a:pt x="110389" y="0"/>
                </a:lnTo>
                <a:lnTo>
                  <a:pt x="67421" y="8674"/>
                </a:lnTo>
                <a:lnTo>
                  <a:pt x="32332" y="32332"/>
                </a:lnTo>
                <a:lnTo>
                  <a:pt x="8674" y="67421"/>
                </a:lnTo>
                <a:lnTo>
                  <a:pt x="0" y="110389"/>
                </a:lnTo>
                <a:lnTo>
                  <a:pt x="0" y="993522"/>
                </a:lnTo>
                <a:lnTo>
                  <a:pt x="8674" y="1036490"/>
                </a:lnTo>
                <a:lnTo>
                  <a:pt x="32332" y="1071579"/>
                </a:lnTo>
                <a:lnTo>
                  <a:pt x="67421" y="1095236"/>
                </a:lnTo>
                <a:lnTo>
                  <a:pt x="110389" y="1103911"/>
                </a:lnTo>
                <a:lnTo>
                  <a:pt x="4541258" y="1103911"/>
                </a:lnTo>
                <a:lnTo>
                  <a:pt x="4584226" y="1095236"/>
                </a:lnTo>
                <a:lnTo>
                  <a:pt x="4619315" y="1071579"/>
                </a:lnTo>
                <a:lnTo>
                  <a:pt x="4642973" y="1036490"/>
                </a:lnTo>
                <a:lnTo>
                  <a:pt x="4651648" y="993522"/>
                </a:lnTo>
                <a:lnTo>
                  <a:pt x="4651648" y="110389"/>
                </a:lnTo>
                <a:lnTo>
                  <a:pt x="4642973" y="67421"/>
                </a:lnTo>
                <a:lnTo>
                  <a:pt x="4619315" y="32332"/>
                </a:lnTo>
                <a:lnTo>
                  <a:pt x="4584226" y="8674"/>
                </a:lnTo>
                <a:lnTo>
                  <a:pt x="4541258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3"/>
          <p:cNvSpPr/>
          <p:nvPr/>
        </p:nvSpPr>
        <p:spPr>
          <a:xfrm>
            <a:off x="5254752" y="2292095"/>
            <a:ext cx="612600" cy="60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3"/>
          <p:cNvSpPr/>
          <p:nvPr/>
        </p:nvSpPr>
        <p:spPr>
          <a:xfrm>
            <a:off x="4922573" y="3512150"/>
            <a:ext cx="4652009" cy="1104264"/>
          </a:xfrm>
          <a:custGeom>
            <a:avLst/>
            <a:gdLst/>
            <a:ahLst/>
            <a:cxnLst/>
            <a:rect l="l" t="t" r="r" b="b"/>
            <a:pathLst>
              <a:path w="4652009" h="1104264" extrusionOk="0">
                <a:moveTo>
                  <a:pt x="4541258" y="0"/>
                </a:moveTo>
                <a:lnTo>
                  <a:pt x="110389" y="0"/>
                </a:lnTo>
                <a:lnTo>
                  <a:pt x="67421" y="8675"/>
                </a:lnTo>
                <a:lnTo>
                  <a:pt x="32332" y="32332"/>
                </a:lnTo>
                <a:lnTo>
                  <a:pt x="8674" y="67421"/>
                </a:lnTo>
                <a:lnTo>
                  <a:pt x="0" y="110390"/>
                </a:lnTo>
                <a:lnTo>
                  <a:pt x="0" y="993522"/>
                </a:lnTo>
                <a:lnTo>
                  <a:pt x="8674" y="1036491"/>
                </a:lnTo>
                <a:lnTo>
                  <a:pt x="32332" y="1071580"/>
                </a:lnTo>
                <a:lnTo>
                  <a:pt x="67421" y="1095238"/>
                </a:lnTo>
                <a:lnTo>
                  <a:pt x="110389" y="1103913"/>
                </a:lnTo>
                <a:lnTo>
                  <a:pt x="4541258" y="1103913"/>
                </a:lnTo>
                <a:lnTo>
                  <a:pt x="4584226" y="1095238"/>
                </a:lnTo>
                <a:lnTo>
                  <a:pt x="4619315" y="1071580"/>
                </a:lnTo>
                <a:lnTo>
                  <a:pt x="4642973" y="1036491"/>
                </a:lnTo>
                <a:lnTo>
                  <a:pt x="4651648" y="993522"/>
                </a:lnTo>
                <a:lnTo>
                  <a:pt x="4651648" y="110390"/>
                </a:lnTo>
                <a:lnTo>
                  <a:pt x="4642973" y="67421"/>
                </a:lnTo>
                <a:lnTo>
                  <a:pt x="4619315" y="32332"/>
                </a:lnTo>
                <a:lnTo>
                  <a:pt x="4584226" y="8675"/>
                </a:lnTo>
                <a:lnTo>
                  <a:pt x="4541258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3"/>
          <p:cNvSpPr/>
          <p:nvPr/>
        </p:nvSpPr>
        <p:spPr>
          <a:xfrm>
            <a:off x="5254752" y="3758184"/>
            <a:ext cx="612600" cy="609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3"/>
          <p:cNvSpPr/>
          <p:nvPr/>
        </p:nvSpPr>
        <p:spPr>
          <a:xfrm>
            <a:off x="4922573" y="4979633"/>
            <a:ext cx="4652009" cy="1104264"/>
          </a:xfrm>
          <a:custGeom>
            <a:avLst/>
            <a:gdLst/>
            <a:ahLst/>
            <a:cxnLst/>
            <a:rect l="l" t="t" r="r" b="b"/>
            <a:pathLst>
              <a:path w="4652009" h="1104264" extrusionOk="0">
                <a:moveTo>
                  <a:pt x="4541258" y="0"/>
                </a:moveTo>
                <a:lnTo>
                  <a:pt x="110389" y="0"/>
                </a:lnTo>
                <a:lnTo>
                  <a:pt x="67421" y="8675"/>
                </a:lnTo>
                <a:lnTo>
                  <a:pt x="32332" y="32333"/>
                </a:lnTo>
                <a:lnTo>
                  <a:pt x="8674" y="67422"/>
                </a:lnTo>
                <a:lnTo>
                  <a:pt x="0" y="110390"/>
                </a:lnTo>
                <a:lnTo>
                  <a:pt x="0" y="993523"/>
                </a:lnTo>
                <a:lnTo>
                  <a:pt x="8674" y="1036492"/>
                </a:lnTo>
                <a:lnTo>
                  <a:pt x="32332" y="1071581"/>
                </a:lnTo>
                <a:lnTo>
                  <a:pt x="67421" y="1095238"/>
                </a:lnTo>
                <a:lnTo>
                  <a:pt x="110389" y="1103913"/>
                </a:lnTo>
                <a:lnTo>
                  <a:pt x="4541258" y="1103913"/>
                </a:lnTo>
                <a:lnTo>
                  <a:pt x="4584226" y="1095238"/>
                </a:lnTo>
                <a:lnTo>
                  <a:pt x="4619315" y="1071581"/>
                </a:lnTo>
                <a:lnTo>
                  <a:pt x="4642973" y="1036492"/>
                </a:lnTo>
                <a:lnTo>
                  <a:pt x="4651648" y="993523"/>
                </a:lnTo>
                <a:lnTo>
                  <a:pt x="4651648" y="110390"/>
                </a:lnTo>
                <a:lnTo>
                  <a:pt x="4642973" y="67422"/>
                </a:lnTo>
                <a:lnTo>
                  <a:pt x="4619315" y="32333"/>
                </a:lnTo>
                <a:lnTo>
                  <a:pt x="4584226" y="8675"/>
                </a:lnTo>
                <a:lnTo>
                  <a:pt x="4541258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3"/>
          <p:cNvSpPr/>
          <p:nvPr/>
        </p:nvSpPr>
        <p:spPr>
          <a:xfrm>
            <a:off x="5254752" y="5227319"/>
            <a:ext cx="612600" cy="6096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" name="Google Shape;28;p5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29;p5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55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308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>
            <a:spLocks noGrp="1"/>
          </p:cNvSpPr>
          <p:nvPr>
            <p:ph type="pic" idx="2"/>
          </p:nvPr>
        </p:nvSpPr>
        <p:spPr>
          <a:xfrm>
            <a:off x="1524000" y="2269783"/>
            <a:ext cx="9305925" cy="268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558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Blank">
  <p:cSld name="48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0"/>
          <p:cNvSpPr>
            <a:spLocks noGrp="1"/>
          </p:cNvSpPr>
          <p:nvPr>
            <p:ph type="pic" idx="2"/>
          </p:nvPr>
        </p:nvSpPr>
        <p:spPr>
          <a:xfrm>
            <a:off x="6561659" y="4037442"/>
            <a:ext cx="1548633" cy="207125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0"/>
          <p:cNvSpPr txBox="1">
            <a:spLocks noGrp="1"/>
          </p:cNvSpPr>
          <p:nvPr>
            <p:ph type="sldNum" idx="12"/>
          </p:nvPr>
        </p:nvSpPr>
        <p:spPr>
          <a:xfrm>
            <a:off x="11430358" y="59273"/>
            <a:ext cx="4371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5" name="Google Shape;45;p60"/>
          <p:cNvSpPr>
            <a:spLocks noGrp="1"/>
          </p:cNvSpPr>
          <p:nvPr>
            <p:ph type="pic" idx="3"/>
          </p:nvPr>
        </p:nvSpPr>
        <p:spPr>
          <a:xfrm>
            <a:off x="-1" y="2035612"/>
            <a:ext cx="2302937" cy="26458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0"/>
          <p:cNvSpPr>
            <a:spLocks noGrp="1"/>
          </p:cNvSpPr>
          <p:nvPr>
            <p:ph type="pic" idx="4"/>
          </p:nvPr>
        </p:nvSpPr>
        <p:spPr>
          <a:xfrm>
            <a:off x="2302936" y="2035611"/>
            <a:ext cx="4258724" cy="407308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47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2"/>
          <p:cNvSpPr txBox="1">
            <a:spLocks noGrp="1"/>
          </p:cNvSpPr>
          <p:nvPr>
            <p:ph type="title"/>
          </p:nvPr>
        </p:nvSpPr>
        <p:spPr>
          <a:xfrm>
            <a:off x="782521" y="601980"/>
            <a:ext cx="106269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0" name="Google Shape;50;p6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6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58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7"/>
          <p:cNvSpPr txBox="1">
            <a:spLocks noGrp="1"/>
          </p:cNvSpPr>
          <p:nvPr>
            <p:ph type="title"/>
          </p:nvPr>
        </p:nvSpPr>
        <p:spPr>
          <a:xfrm>
            <a:off x="782521" y="601980"/>
            <a:ext cx="106269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7"/>
          <p:cNvSpPr txBox="1">
            <a:spLocks noGrp="1"/>
          </p:cNvSpPr>
          <p:nvPr>
            <p:ph type="body" idx="1"/>
          </p:nvPr>
        </p:nvSpPr>
        <p:spPr>
          <a:xfrm>
            <a:off x="328316" y="2088535"/>
            <a:ext cx="8220600" cy="2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6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6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683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6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1" name="Google Shape;61;p6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984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7"/>
          <p:cNvSpPr txBox="1">
            <a:spLocks noGrp="1"/>
          </p:cNvSpPr>
          <p:nvPr>
            <p:ph type="title"/>
          </p:nvPr>
        </p:nvSpPr>
        <p:spPr>
          <a:xfrm>
            <a:off x="782521" y="601980"/>
            <a:ext cx="106269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7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7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7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7" name="Google Shape;107;p7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8" name="Google Shape;108;p7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14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DD92-9EA7-49E1-B653-2022D8D6719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7BAD-72A2-40A5-9CF9-48F4FDDE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70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02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31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69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557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880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651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211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Google Shape;67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724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Google Shape;73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560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Google Shape;79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514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13A07-765C-4112-8F35-421705CA0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1"/>
          <a:stretch/>
        </p:blipFill>
        <p:spPr>
          <a:xfrm>
            <a:off x="7010892" y="0"/>
            <a:ext cx="51811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9287E9-E730-41AA-9C3B-DAC4BB590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279AE-1995-4CC0-B803-4A8968816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bg1">
                    <a:lumMod val="75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7CF78-BFA4-4398-BB82-FA6C0816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34F2A-DE70-4A01-B5D8-0FAB5235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A9898-D511-48B9-A385-9B713475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6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DD92-9EA7-49E1-B653-2022D8D6719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7BAD-72A2-40A5-9CF9-48F4FDDE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73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09F0CE-60FD-46F2-9DC5-A49E29C8E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1"/>
          <a:stretch/>
        </p:blipFill>
        <p:spPr>
          <a:xfrm>
            <a:off x="7010892" y="0"/>
            <a:ext cx="51811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AF39F-D557-4304-B53D-D2BEDA3F2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D88F-9C2B-4F45-BE93-7C0ECA69A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7BAA3-43A0-4F7E-A772-A5261178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5F20-E146-4166-B3B3-4BA40FE9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061C0-D8C3-48B8-9FF0-319D3B12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20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09F0CE-60FD-46F2-9DC5-A49E29C8E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3" b="24405"/>
          <a:stretch/>
        </p:blipFill>
        <p:spPr>
          <a:xfrm>
            <a:off x="8153401" y="3541183"/>
            <a:ext cx="4038600" cy="3316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AF39F-D557-4304-B53D-D2BEDA3F2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D88F-9C2B-4F45-BE93-7C0ECA69A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47850"/>
            <a:ext cx="10515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7BAA3-43A0-4F7E-A772-A5261178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5F20-E146-4166-B3B3-4BA40FE9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061C0-D8C3-48B8-9FF0-319D3B12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029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09F0CE-60FD-46F2-9DC5-A49E29C8E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0" b="23432"/>
          <a:stretch/>
        </p:blipFill>
        <p:spPr>
          <a:xfrm>
            <a:off x="0" y="2900787"/>
            <a:ext cx="3182353" cy="3957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AF39F-D557-4304-B53D-D2BEDA3F2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D88F-9C2B-4F45-BE93-7C0ECA69A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47850"/>
            <a:ext cx="10515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7BAA3-43A0-4F7E-A772-A5261178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5F20-E146-4166-B3B3-4BA40FE9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061C0-D8C3-48B8-9FF0-319D3B12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789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09F0CE-60FD-46F2-9DC5-A49E29C8E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6" t="14574"/>
          <a:stretch/>
        </p:blipFill>
        <p:spPr>
          <a:xfrm>
            <a:off x="0" y="0"/>
            <a:ext cx="35814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AF39F-D557-4304-B53D-D2BEDA3F2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D88F-9C2B-4F45-BE93-7C0ECA69A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47850"/>
            <a:ext cx="10515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7BAA3-43A0-4F7E-A772-A5261178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5F20-E146-4166-B3B3-4BA40FE9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061C0-D8C3-48B8-9FF0-319D3B12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115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AD4E-7861-4243-BCFE-83D7C3E6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7370D-77B5-406E-987B-F79ACB69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729E0-9969-46A3-8D83-FA7D282E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1CDB7-72E3-4D59-9A28-C3B6CF5A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C2AB2-DD7A-4AD2-A772-18764BD1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665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456F-BA34-429B-9374-9A9251A1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38D53-F129-4ED7-9198-E139074FF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7DAC4-507B-4AF9-BE57-146D57D95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27D43-DE79-4AD3-BC76-A137B27E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01135-68BB-4B72-A685-51F005CCA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A3588-274F-4CF9-8EDA-9E81D12C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176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37B-9351-48B5-AC6B-B7B3294F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A1D3-1A25-485E-8D22-6136A3259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981D0-A726-4EB5-98A1-A8CA81EB5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6A7DD-4E11-4F33-BFF0-4D02E7387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2B485-3A62-4F61-B035-A1E240CD9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207D2-4075-42DD-9212-DE216B9E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A1F33-E682-4495-9FBF-EB4C5F0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EF6C93-0FEB-4339-B2D9-A1C6B76D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844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10A1-2ABA-4399-8BE6-B09E5807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8DBE5-4D58-4BEC-9278-A23DA58B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F5806-D97A-4AB5-A464-7E5321C8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9C149-65CE-4EBD-873C-1DA27284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67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1C077-4D9E-4E33-9664-D4F19868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A35AE-E8D1-45BF-8118-59C31CB4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0A278-2987-4CE7-941F-2F67A360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8D3C4C-602C-43B8-9181-4A3EACF7C5BB}"/>
              </a:ext>
            </a:extLst>
          </p:cNvPr>
          <p:cNvSpPr/>
          <p:nvPr userDrawn="1"/>
        </p:nvSpPr>
        <p:spPr>
          <a:xfrm>
            <a:off x="0" y="0"/>
            <a:ext cx="12269807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98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715D-3B25-4797-A5CB-187C85118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522B-7E36-46E7-9751-55FFD129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1EE12-FE07-4027-8FB2-E170BCF6E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71CD5-990D-4CEB-8E19-BC0C03EF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BAD0F-6F59-4850-B5F9-892760BD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F1541-B4D8-4B6A-9F37-FAA65A96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05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DD92-9EA7-49E1-B653-2022D8D6719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7BAD-72A2-40A5-9CF9-48F4FDDE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64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9AD0-0A52-4C27-8DF7-70902E1B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AD7D05-5436-4B89-AF85-5824D3F2D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3CA84-BA7B-4050-89EA-AF9320DE5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9B232-83F4-4665-8391-E38F6EFA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1D201-DCEF-4B23-8B14-4CE5477C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CEF67-F5B4-4FDD-9979-A2C694C6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666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EE75-A978-4182-9A9B-1B9E3321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7517D-EB19-41C1-B837-67DE7AE30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238ED-906B-46DE-BDB5-37707074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C2A8-4293-4E5C-81C4-D53ECBA1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FE51-DAD7-4BC0-B061-E1141541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873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69528-DB59-4A99-8E89-6DE82F087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86BB9-C37F-4749-BA72-09BAF6352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1A013-4F0D-49C6-BAAA-ACBAFD76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81049-F907-4093-B350-AFE2BD5D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345C1-58C4-43DA-A578-E51DBE3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256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8742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608098"/>
            <a:ext cx="12192000" cy="1900747"/>
          </a:xfrm>
          <a:custGeom>
            <a:avLst/>
            <a:gdLst>
              <a:gd name="connsiteX0" fmla="*/ 0 w 12192000"/>
              <a:gd name="connsiteY0" fmla="*/ 0 h 1900747"/>
              <a:gd name="connsiteX1" fmla="*/ 12192000 w 12192000"/>
              <a:gd name="connsiteY1" fmla="*/ 0 h 1900747"/>
              <a:gd name="connsiteX2" fmla="*/ 12192000 w 12192000"/>
              <a:gd name="connsiteY2" fmla="*/ 1900747 h 1900747"/>
              <a:gd name="connsiteX3" fmla="*/ 0 w 12192000"/>
              <a:gd name="connsiteY3" fmla="*/ 1900747 h 190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00747">
                <a:moveTo>
                  <a:pt x="0" y="0"/>
                </a:moveTo>
                <a:lnTo>
                  <a:pt x="12192000" y="0"/>
                </a:lnTo>
                <a:lnTo>
                  <a:pt x="12192000" y="1900747"/>
                </a:lnTo>
                <a:lnTo>
                  <a:pt x="0" y="190074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3101483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839466" y="1965117"/>
            <a:ext cx="1911096" cy="1911096"/>
          </a:xfrm>
          <a:custGeom>
            <a:avLst/>
            <a:gdLst>
              <a:gd name="connsiteX0" fmla="*/ 0 w 1911096"/>
              <a:gd name="connsiteY0" fmla="*/ 0 h 1911096"/>
              <a:gd name="connsiteX1" fmla="*/ 1911096 w 1911096"/>
              <a:gd name="connsiteY1" fmla="*/ 0 h 1911096"/>
              <a:gd name="connsiteX2" fmla="*/ 1911096 w 1911096"/>
              <a:gd name="connsiteY2" fmla="*/ 1911096 h 1911096"/>
              <a:gd name="connsiteX3" fmla="*/ 0 w 1911096"/>
              <a:gd name="connsiteY3" fmla="*/ 1911096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96" h="1911096">
                <a:moveTo>
                  <a:pt x="0" y="0"/>
                </a:moveTo>
                <a:lnTo>
                  <a:pt x="1911096" y="0"/>
                </a:lnTo>
                <a:lnTo>
                  <a:pt x="1911096" y="1911096"/>
                </a:lnTo>
                <a:lnTo>
                  <a:pt x="0" y="191109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990276" y="1965117"/>
            <a:ext cx="1911096" cy="1911096"/>
          </a:xfrm>
          <a:custGeom>
            <a:avLst/>
            <a:gdLst>
              <a:gd name="connsiteX0" fmla="*/ 0 w 1911096"/>
              <a:gd name="connsiteY0" fmla="*/ 0 h 1911096"/>
              <a:gd name="connsiteX1" fmla="*/ 1911096 w 1911096"/>
              <a:gd name="connsiteY1" fmla="*/ 0 h 1911096"/>
              <a:gd name="connsiteX2" fmla="*/ 1911096 w 1911096"/>
              <a:gd name="connsiteY2" fmla="*/ 1911096 h 1911096"/>
              <a:gd name="connsiteX3" fmla="*/ 0 w 1911096"/>
              <a:gd name="connsiteY3" fmla="*/ 1911096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96" h="1911096">
                <a:moveTo>
                  <a:pt x="0" y="0"/>
                </a:moveTo>
                <a:lnTo>
                  <a:pt x="1911096" y="0"/>
                </a:lnTo>
                <a:lnTo>
                  <a:pt x="1911096" y="1911096"/>
                </a:lnTo>
                <a:lnTo>
                  <a:pt x="0" y="191109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5139821" y="1965117"/>
            <a:ext cx="1911096" cy="1911096"/>
          </a:xfrm>
          <a:custGeom>
            <a:avLst/>
            <a:gdLst>
              <a:gd name="connsiteX0" fmla="*/ 0 w 1911096"/>
              <a:gd name="connsiteY0" fmla="*/ 0 h 1911096"/>
              <a:gd name="connsiteX1" fmla="*/ 1911096 w 1911096"/>
              <a:gd name="connsiteY1" fmla="*/ 0 h 1911096"/>
              <a:gd name="connsiteX2" fmla="*/ 1911096 w 1911096"/>
              <a:gd name="connsiteY2" fmla="*/ 1911096 h 1911096"/>
              <a:gd name="connsiteX3" fmla="*/ 0 w 1911096"/>
              <a:gd name="connsiteY3" fmla="*/ 1911096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96" h="1911096">
                <a:moveTo>
                  <a:pt x="0" y="0"/>
                </a:moveTo>
                <a:lnTo>
                  <a:pt x="1911096" y="0"/>
                </a:lnTo>
                <a:lnTo>
                  <a:pt x="1911096" y="1911096"/>
                </a:lnTo>
                <a:lnTo>
                  <a:pt x="0" y="191109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7290631" y="1965117"/>
            <a:ext cx="1911096" cy="1911096"/>
          </a:xfrm>
          <a:custGeom>
            <a:avLst/>
            <a:gdLst>
              <a:gd name="connsiteX0" fmla="*/ 0 w 1911096"/>
              <a:gd name="connsiteY0" fmla="*/ 0 h 1911096"/>
              <a:gd name="connsiteX1" fmla="*/ 1911096 w 1911096"/>
              <a:gd name="connsiteY1" fmla="*/ 0 h 1911096"/>
              <a:gd name="connsiteX2" fmla="*/ 1911096 w 1911096"/>
              <a:gd name="connsiteY2" fmla="*/ 1911096 h 1911096"/>
              <a:gd name="connsiteX3" fmla="*/ 0 w 1911096"/>
              <a:gd name="connsiteY3" fmla="*/ 1911096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96" h="1911096">
                <a:moveTo>
                  <a:pt x="0" y="0"/>
                </a:moveTo>
                <a:lnTo>
                  <a:pt x="1911096" y="0"/>
                </a:lnTo>
                <a:lnTo>
                  <a:pt x="1911096" y="1911096"/>
                </a:lnTo>
                <a:lnTo>
                  <a:pt x="0" y="191109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9441440" y="1965117"/>
            <a:ext cx="1911096" cy="1911096"/>
          </a:xfrm>
          <a:custGeom>
            <a:avLst/>
            <a:gdLst>
              <a:gd name="connsiteX0" fmla="*/ 0 w 1911096"/>
              <a:gd name="connsiteY0" fmla="*/ 0 h 1911096"/>
              <a:gd name="connsiteX1" fmla="*/ 1911096 w 1911096"/>
              <a:gd name="connsiteY1" fmla="*/ 0 h 1911096"/>
              <a:gd name="connsiteX2" fmla="*/ 1911096 w 1911096"/>
              <a:gd name="connsiteY2" fmla="*/ 1911096 h 1911096"/>
              <a:gd name="connsiteX3" fmla="*/ 0 w 1911096"/>
              <a:gd name="connsiteY3" fmla="*/ 1911096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96" h="1911096">
                <a:moveTo>
                  <a:pt x="0" y="0"/>
                </a:moveTo>
                <a:lnTo>
                  <a:pt x="1911096" y="0"/>
                </a:lnTo>
                <a:lnTo>
                  <a:pt x="1911096" y="1911096"/>
                </a:lnTo>
                <a:lnTo>
                  <a:pt x="0" y="191109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 hasCustomPrompt="1"/>
          </p:nvPr>
        </p:nvSpPr>
        <p:spPr>
          <a:xfrm>
            <a:off x="839466" y="4115927"/>
            <a:ext cx="1911096" cy="1911096"/>
          </a:xfrm>
          <a:custGeom>
            <a:avLst/>
            <a:gdLst>
              <a:gd name="connsiteX0" fmla="*/ 0 w 1911096"/>
              <a:gd name="connsiteY0" fmla="*/ 0 h 1911096"/>
              <a:gd name="connsiteX1" fmla="*/ 1911096 w 1911096"/>
              <a:gd name="connsiteY1" fmla="*/ 0 h 1911096"/>
              <a:gd name="connsiteX2" fmla="*/ 1911096 w 1911096"/>
              <a:gd name="connsiteY2" fmla="*/ 1911096 h 1911096"/>
              <a:gd name="connsiteX3" fmla="*/ 0 w 1911096"/>
              <a:gd name="connsiteY3" fmla="*/ 1911096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96" h="1911096">
                <a:moveTo>
                  <a:pt x="0" y="0"/>
                </a:moveTo>
                <a:lnTo>
                  <a:pt x="1911096" y="0"/>
                </a:lnTo>
                <a:lnTo>
                  <a:pt x="1911096" y="1911096"/>
                </a:lnTo>
                <a:lnTo>
                  <a:pt x="0" y="191109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 hasCustomPrompt="1"/>
          </p:nvPr>
        </p:nvSpPr>
        <p:spPr>
          <a:xfrm>
            <a:off x="2990276" y="4115927"/>
            <a:ext cx="1911096" cy="1911096"/>
          </a:xfrm>
          <a:custGeom>
            <a:avLst/>
            <a:gdLst>
              <a:gd name="connsiteX0" fmla="*/ 0 w 1911096"/>
              <a:gd name="connsiteY0" fmla="*/ 0 h 1911096"/>
              <a:gd name="connsiteX1" fmla="*/ 1911096 w 1911096"/>
              <a:gd name="connsiteY1" fmla="*/ 0 h 1911096"/>
              <a:gd name="connsiteX2" fmla="*/ 1911096 w 1911096"/>
              <a:gd name="connsiteY2" fmla="*/ 1911096 h 1911096"/>
              <a:gd name="connsiteX3" fmla="*/ 0 w 1911096"/>
              <a:gd name="connsiteY3" fmla="*/ 1911096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96" h="1911096">
                <a:moveTo>
                  <a:pt x="0" y="0"/>
                </a:moveTo>
                <a:lnTo>
                  <a:pt x="1911096" y="0"/>
                </a:lnTo>
                <a:lnTo>
                  <a:pt x="1911096" y="1911096"/>
                </a:lnTo>
                <a:lnTo>
                  <a:pt x="0" y="191109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7" hasCustomPrompt="1"/>
          </p:nvPr>
        </p:nvSpPr>
        <p:spPr>
          <a:xfrm>
            <a:off x="5139821" y="4115927"/>
            <a:ext cx="1911096" cy="1911096"/>
          </a:xfrm>
          <a:custGeom>
            <a:avLst/>
            <a:gdLst>
              <a:gd name="connsiteX0" fmla="*/ 0 w 1911096"/>
              <a:gd name="connsiteY0" fmla="*/ 0 h 1911096"/>
              <a:gd name="connsiteX1" fmla="*/ 1911096 w 1911096"/>
              <a:gd name="connsiteY1" fmla="*/ 0 h 1911096"/>
              <a:gd name="connsiteX2" fmla="*/ 1911096 w 1911096"/>
              <a:gd name="connsiteY2" fmla="*/ 1911096 h 1911096"/>
              <a:gd name="connsiteX3" fmla="*/ 0 w 1911096"/>
              <a:gd name="connsiteY3" fmla="*/ 1911096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96" h="1911096">
                <a:moveTo>
                  <a:pt x="0" y="0"/>
                </a:moveTo>
                <a:lnTo>
                  <a:pt x="1911096" y="0"/>
                </a:lnTo>
                <a:lnTo>
                  <a:pt x="1911096" y="1911096"/>
                </a:lnTo>
                <a:lnTo>
                  <a:pt x="0" y="191109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 hasCustomPrompt="1"/>
          </p:nvPr>
        </p:nvSpPr>
        <p:spPr>
          <a:xfrm>
            <a:off x="7290631" y="4115927"/>
            <a:ext cx="1911096" cy="1911096"/>
          </a:xfrm>
          <a:custGeom>
            <a:avLst/>
            <a:gdLst>
              <a:gd name="connsiteX0" fmla="*/ 0 w 1911096"/>
              <a:gd name="connsiteY0" fmla="*/ 0 h 1911096"/>
              <a:gd name="connsiteX1" fmla="*/ 1911096 w 1911096"/>
              <a:gd name="connsiteY1" fmla="*/ 0 h 1911096"/>
              <a:gd name="connsiteX2" fmla="*/ 1911096 w 1911096"/>
              <a:gd name="connsiteY2" fmla="*/ 1911096 h 1911096"/>
              <a:gd name="connsiteX3" fmla="*/ 0 w 1911096"/>
              <a:gd name="connsiteY3" fmla="*/ 1911096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96" h="1911096">
                <a:moveTo>
                  <a:pt x="0" y="0"/>
                </a:moveTo>
                <a:lnTo>
                  <a:pt x="1911096" y="0"/>
                </a:lnTo>
                <a:lnTo>
                  <a:pt x="1911096" y="1911096"/>
                </a:lnTo>
                <a:lnTo>
                  <a:pt x="0" y="191109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9" hasCustomPrompt="1"/>
          </p:nvPr>
        </p:nvSpPr>
        <p:spPr>
          <a:xfrm>
            <a:off x="9441440" y="4115927"/>
            <a:ext cx="1911096" cy="1911096"/>
          </a:xfrm>
          <a:custGeom>
            <a:avLst/>
            <a:gdLst>
              <a:gd name="connsiteX0" fmla="*/ 0 w 1911096"/>
              <a:gd name="connsiteY0" fmla="*/ 0 h 1911096"/>
              <a:gd name="connsiteX1" fmla="*/ 1911096 w 1911096"/>
              <a:gd name="connsiteY1" fmla="*/ 0 h 1911096"/>
              <a:gd name="connsiteX2" fmla="*/ 1911096 w 1911096"/>
              <a:gd name="connsiteY2" fmla="*/ 1911096 h 1911096"/>
              <a:gd name="connsiteX3" fmla="*/ 0 w 1911096"/>
              <a:gd name="connsiteY3" fmla="*/ 1911096 h 19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96" h="1911096">
                <a:moveTo>
                  <a:pt x="0" y="0"/>
                </a:moveTo>
                <a:lnTo>
                  <a:pt x="1911096" y="0"/>
                </a:lnTo>
                <a:lnTo>
                  <a:pt x="1911096" y="1911096"/>
                </a:lnTo>
                <a:lnTo>
                  <a:pt x="0" y="191109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3908602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087466" y="1541074"/>
            <a:ext cx="3474127" cy="5316926"/>
          </a:xfrm>
          <a:custGeom>
            <a:avLst/>
            <a:gdLst>
              <a:gd name="connsiteX0" fmla="*/ 0 w 3474127"/>
              <a:gd name="connsiteY0" fmla="*/ 0 h 5316926"/>
              <a:gd name="connsiteX1" fmla="*/ 3474127 w 3474127"/>
              <a:gd name="connsiteY1" fmla="*/ 0 h 5316926"/>
              <a:gd name="connsiteX2" fmla="*/ 3474127 w 3474127"/>
              <a:gd name="connsiteY2" fmla="*/ 5316926 h 5316926"/>
              <a:gd name="connsiteX3" fmla="*/ 0 w 3474127"/>
              <a:gd name="connsiteY3" fmla="*/ 5316926 h 531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127" h="5316926">
                <a:moveTo>
                  <a:pt x="0" y="0"/>
                </a:moveTo>
                <a:lnTo>
                  <a:pt x="3474127" y="0"/>
                </a:lnTo>
                <a:lnTo>
                  <a:pt x="3474127" y="5316926"/>
                </a:lnTo>
                <a:lnTo>
                  <a:pt x="0" y="531692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1352015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3429000"/>
            <a:ext cx="12191999" cy="3429000"/>
          </a:xfrm>
          <a:custGeom>
            <a:avLst/>
            <a:gdLst>
              <a:gd name="connsiteX0" fmla="*/ 0 w 12191999"/>
              <a:gd name="connsiteY0" fmla="*/ 0 h 3429000"/>
              <a:gd name="connsiteX1" fmla="*/ 12191999 w 12191999"/>
              <a:gd name="connsiteY1" fmla="*/ 0 h 3429000"/>
              <a:gd name="connsiteX2" fmla="*/ 12191999 w 12191999"/>
              <a:gd name="connsiteY2" fmla="*/ 3429000 h 3429000"/>
              <a:gd name="connsiteX3" fmla="*/ 0 w 1219199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29000">
                <a:moveTo>
                  <a:pt x="0" y="0"/>
                </a:moveTo>
                <a:lnTo>
                  <a:pt x="12191999" y="0"/>
                </a:lnTo>
                <a:lnTo>
                  <a:pt x="12191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719922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98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392" tIns="45696" rIns="91392" bIns="456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6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B0F0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4" y="2743200"/>
            <a:ext cx="609600" cy="584776"/>
          </a:xfrm>
          <a:prstGeom prst="rect">
            <a:avLst/>
          </a:prstGeom>
        </p:spPr>
        <p:txBody>
          <a:bodyPr vert="horz" lIns="91392" tIns="45696" rIns="91392" bIns="456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96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B0F0"/>
                </a:solidFill>
                <a:effectLst>
                  <a:glow rad="38100">
                    <a:prstClr val="white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5"/>
            <a:ext cx="9296398" cy="2743199"/>
          </a:xfrm>
        </p:spPr>
        <p:txBody>
          <a:bodyPr anchor="ctr">
            <a:normAutofit/>
          </a:bodyPr>
          <a:lstStyle>
            <a:lvl1pPr algn="l">
              <a:defRPr sz="3198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6926" indent="0">
              <a:buFontTx/>
              <a:buNone/>
              <a:defRPr/>
            </a:lvl2pPr>
            <a:lvl3pPr marL="913852" indent="0">
              <a:buFontTx/>
              <a:buNone/>
              <a:defRPr/>
            </a:lvl3pPr>
            <a:lvl4pPr marL="1370778" indent="0">
              <a:buFontTx/>
              <a:buNone/>
              <a:defRPr/>
            </a:lvl4pPr>
            <a:lvl5pPr marL="182770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8">
                <a:solidFill>
                  <a:schemeClr val="tx1"/>
                </a:solidFill>
              </a:defRPr>
            </a:lvl1pPr>
            <a:lvl2pPr marL="45692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7504B-08EC-F344-87FD-3FC8EE93C7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7913DA-FFAC-2C40-B2FA-DDDFD065A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72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DD92-9EA7-49E1-B653-2022D8D6719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7BAD-72A2-40A5-9CF9-48F4FDDE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57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DAD7-B90F-4899-A383-551AFC9C5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D621E-0A16-482F-A9CA-848D8E8D6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9ABFA-F30E-4A61-B1C3-8081D12E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3C9CD-F5E1-461D-A3C5-0FF3CCBEF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B0776-21B7-4A08-8802-BE21B120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9BE1B-5387-4E70-BC53-CD279204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12F93-998D-45C9-A353-6F1F42693C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6519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0F43-358A-41C2-A8B5-9B639C9B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673B4-19F6-4FDC-AE4B-8674FF602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22222-48BF-440A-A362-17CFBCEA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3C9CD-F5E1-461D-A3C5-0FF3CCBEF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E2521-5AE1-441D-ACD4-F156EE0A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B6B69-DDC9-4FE9-B20C-093C2206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12F93-998D-45C9-A353-6F1F42693C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680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62F97-3FC3-4C66-BA84-804FCBAE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E6D8D-5A80-4251-A3B8-48F797B00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514DB-FA1F-4ADE-8385-E1EE242E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3C9CD-F5E1-461D-A3C5-0FF3CCBEF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834A-6F36-4D15-9182-B5C134D4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8EC1F-6992-4014-8A7C-0C013B6D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12F93-998D-45C9-A353-6F1F42693C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498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C95D-FAAC-4025-8D0D-141FD603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64265-AA80-4B9A-8035-B948BC39C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5FF88-9F3A-46C9-99C6-190F51DD9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F75F-CEAA-4428-B011-0E024EBB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3C9CD-F5E1-461D-A3C5-0FF3CCBEF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95215-3964-4A17-9FDA-01033181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5167A-815D-4BA5-9A54-D2A9FE70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12F93-998D-45C9-A353-6F1F42693C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413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551E-C4B8-41D4-A58E-F90A1A1E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792F2-54DC-4B37-8DC4-CDD50E309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22839-5740-49D6-A90E-0F40BDA2B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E54FF-B881-4C7D-9C5C-50ED7D1F1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C506D-C7A7-4562-8305-8D0137E0C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54FFD-924C-4E28-91A2-5F1F45D1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3C9CD-F5E1-461D-A3C5-0FF3CCBEF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50326-BA1C-4F58-9E79-BAE4DD02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6FF53-AC23-4502-B45F-B9A0288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12F93-998D-45C9-A353-6F1F42693C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653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10F3-21B0-4EE7-8508-F3CFDA30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027A9-193C-4993-B6D0-FBA5E7C5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3C9CD-F5E1-461D-A3C5-0FF3CCBEF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8AE72-D92C-405B-BFFD-5E2D7FDD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AEE2C-CB3B-4315-8C3D-4FCE473A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12F93-998D-45C9-A353-6F1F42693C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232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13DB5-30E9-467D-91FF-899C7650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3C9CD-F5E1-461D-A3C5-0FF3CCBEF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6DBEF-93E5-412F-92EA-67D73EA5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0BD6F-D814-4C7D-9812-0C43A585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12F93-998D-45C9-A353-6F1F42693C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3300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3EE9-A06F-4275-ADE6-21EE239E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9B5FB-79F7-4E25-9F17-12DFAE809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90DFE-351E-46CB-9291-7DBF762AD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8B93D-F14D-4D2C-A50A-74990250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3C9CD-F5E1-461D-A3C5-0FF3CCBEF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86F1C-A6A3-438B-B3F7-1CFD7CF3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E1C31-FB66-4834-8BA1-8F1AD085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12F93-998D-45C9-A353-6F1F42693C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649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BFFE-4334-4C35-95F4-8228D2C1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5D9FD-047B-47B8-B6E6-39918F1DF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998EA-5E34-4D89-A482-E69C51061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50AD7-BD25-4903-969A-6773F32E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3C9CD-F5E1-461D-A3C5-0FF3CCBEF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270F5-9773-4C62-AC8D-DFD08ABD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84349-FDDD-4638-8DD0-5801AF27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12F93-998D-45C9-A353-6F1F42693C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590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677D-0E2C-42F7-B25A-010EF281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C6FBD-0125-4FCB-91A2-DE67743C8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CA31D-8756-4C93-9E50-53C99812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3C9CD-F5E1-461D-A3C5-0FF3CCBEF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BB415-71AE-45EB-9B6E-EF2615E0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F40B0-631C-45D1-B205-724739F1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12F93-998D-45C9-A353-6F1F42693C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54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DD92-9EA7-49E1-B653-2022D8D6719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7BAD-72A2-40A5-9CF9-48F4FDDE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96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216BFB-0EDA-40BA-BDC3-9D2C0C596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2D241-7FC3-40F9-8AFF-2AB1FB2D7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62FC-894B-4AF5-84ED-6B3B5F1A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3C9CD-F5E1-461D-A3C5-0FF3CCBEF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A0C62-423A-480E-BDDF-9B1E1F17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94EDC-725B-4347-94F5-E10091EC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12F93-998D-45C9-A353-6F1F42693C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25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590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B248-951B-4A08-89C0-1A04759655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1B469-8EDD-4792-997A-6E7E30531B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719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B248-951B-4A08-89C0-1A04759655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1B469-8EDD-4792-997A-6E7E30531B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1061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B248-951B-4A08-89C0-1A04759655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1B469-8EDD-4792-997A-6E7E30531B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8478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B248-951B-4A08-89C0-1A04759655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1B469-8EDD-4792-997A-6E7E30531B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42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B248-951B-4A08-89C0-1A04759655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1B469-8EDD-4792-997A-6E7E30531B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16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B248-951B-4A08-89C0-1A04759655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1B469-8EDD-4792-997A-6E7E30531B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29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B248-951B-4A08-89C0-1A04759655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1B469-8EDD-4792-997A-6E7E30531B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83D3F4-CC23-40FE-8479-3B87E8C1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843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B248-951B-4A08-89C0-1A04759655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1B469-8EDD-4792-997A-6E7E30531B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3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DD92-9EA7-49E1-B653-2022D8D6719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7BAD-72A2-40A5-9CF9-48F4FDDE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00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B248-951B-4A08-89C0-1A04759655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1B469-8EDD-4792-997A-6E7E30531B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8833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B248-951B-4A08-89C0-1A04759655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1B469-8EDD-4792-997A-6E7E30531B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1107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B248-951B-4A08-89C0-1A04759655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1B469-8EDD-4792-997A-6E7E30531B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4417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0617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DD92-9EA7-49E1-B653-2022D8D6719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7BAD-72A2-40A5-9CF9-48F4FDDE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7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DD92-9EA7-49E1-B653-2022D8D6719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7BAD-72A2-40A5-9CF9-48F4FDDE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7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DD92-9EA7-49E1-B653-2022D8D6719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C7BAD-72A2-40A5-9CF9-48F4FDDE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1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782521" y="601980"/>
            <a:ext cx="106269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328316" y="2088535"/>
            <a:ext cx="8220600" cy="2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5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6161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9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10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8184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5488F-53A0-4E8F-83EC-192BABAB35F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 r="29516" b="2804"/>
          <a:stretch/>
        </p:blipFill>
        <p:spPr>
          <a:xfrm rot="10800000"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72A5F-8F42-4EA4-B8A3-BAACD475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B9F72-9BAE-4AAF-9C4A-E98A3D170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D6793-5C22-4B8B-A1D3-FE609D4B5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43393-A949-4DA4-9297-3C86AFCF8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C063-C133-4F53-A079-0DD39D3B4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0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bg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bg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bg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38781-53EE-4047-8EE4-82B88014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FA54E-2076-42F7-9160-8367EBE24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15705-2BF5-4968-8A5C-890FBB02B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3C9CD-F5E1-461D-A3C5-0FF3CCBEF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B9B16-D7BF-4434-A78C-79DA114A1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FBE59-43CB-4F38-BD6A-B2BBC8135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12F93-998D-45C9-A353-6F1F42693C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46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5488F-53A0-4E8F-83EC-192BABAB35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 r="29516" b="2804"/>
          <a:stretch/>
        </p:blipFill>
        <p:spPr>
          <a:xfrm rot="10800000"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72A5F-8F42-4EA4-B8A3-BAACD475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B9F72-9BAE-4AAF-9C4A-E98A3D170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D6793-5C22-4B8B-A1D3-FE609D4B5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7A15-A21F-411A-A85A-2C91DD14C6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43393-A949-4DA4-9297-3C86AFCF8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C063-C133-4F53-A079-0DD39D3B4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7CC7E-3A64-409F-B792-EE74FB45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3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0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bg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bg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bg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B248-951B-4A08-89C0-1A04759655F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1B469-8EDD-4792-997A-6E7E30531B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45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4" Type="http://schemas.openxmlformats.org/officeDocument/2006/relationships/hyperlink" Target="https://bit.ly/HGSREQUES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2021 calendar prin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0" y="-26080"/>
            <a:ext cx="9735104" cy="688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6722"/>
            <a:ext cx="248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PhagsPa" panose="020B0502040204020203" pitchFamily="34" charset="0"/>
                <a:ea typeface="+mn-ea"/>
                <a:cs typeface="+mn-cs"/>
              </a:rPr>
              <a:t>SOWING &amp; REAPING SCHEDULE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49399"/>
              </p:ext>
            </p:extLst>
          </p:nvPr>
        </p:nvGraphicFramePr>
        <p:xfrm>
          <a:off x="2348089" y="83377"/>
          <a:ext cx="9825422" cy="667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181">
                  <a:extLst>
                    <a:ext uri="{9D8B030D-6E8A-4147-A177-3AD203B41FA5}">
                      <a16:colId xmlns:a16="http://schemas.microsoft.com/office/drawing/2014/main" val="598694942"/>
                    </a:ext>
                  </a:extLst>
                </a:gridCol>
                <a:gridCol w="878413">
                  <a:extLst>
                    <a:ext uri="{9D8B030D-6E8A-4147-A177-3AD203B41FA5}">
                      <a16:colId xmlns:a16="http://schemas.microsoft.com/office/drawing/2014/main" val="2085182592"/>
                    </a:ext>
                  </a:extLst>
                </a:gridCol>
                <a:gridCol w="849769">
                  <a:extLst>
                    <a:ext uri="{9D8B030D-6E8A-4147-A177-3AD203B41FA5}">
                      <a16:colId xmlns:a16="http://schemas.microsoft.com/office/drawing/2014/main" val="3206448812"/>
                    </a:ext>
                  </a:extLst>
                </a:gridCol>
                <a:gridCol w="902823">
                  <a:extLst>
                    <a:ext uri="{9D8B030D-6E8A-4147-A177-3AD203B41FA5}">
                      <a16:colId xmlns:a16="http://schemas.microsoft.com/office/drawing/2014/main" val="757025228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407310677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12630734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33015754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404507077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517922658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270527325"/>
                    </a:ext>
                  </a:extLst>
                </a:gridCol>
                <a:gridCol w="772086">
                  <a:extLst>
                    <a:ext uri="{9D8B030D-6E8A-4147-A177-3AD203B41FA5}">
                      <a16:colId xmlns:a16="http://schemas.microsoft.com/office/drawing/2014/main" val="3004226457"/>
                    </a:ext>
                  </a:extLst>
                </a:gridCol>
              </a:tblGrid>
              <a:tr h="7928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Gathering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PROSPER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 </a:t>
                      </a: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Gathering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2&amp;3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Gate 1 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PROSPER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Garden 1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PROSPER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000" u="sng" dirty="0" smtClean="0">
                          <a:solidFill>
                            <a:srgbClr val="FFFF00"/>
                          </a:solidFill>
                        </a:rPr>
                        <a:t>Promise 1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PROSPER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Gate 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&amp; 3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Garden 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&amp; 3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000" u="sng" dirty="0" smtClean="0">
                          <a:solidFill>
                            <a:srgbClr val="FFFF00"/>
                          </a:solidFill>
                        </a:rPr>
                        <a:t>Promise </a:t>
                      </a:r>
                    </a:p>
                    <a:p>
                      <a:pPr algn="ctr"/>
                      <a:r>
                        <a:rPr lang="en-US" sz="1000" u="none" dirty="0" smtClean="0">
                          <a:solidFill>
                            <a:srgbClr val="FFFF00"/>
                          </a:solidFill>
                        </a:rPr>
                        <a:t>2 &amp; 3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TOTAL KEEP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kumimoji="0" lang="en-US" sz="11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18760"/>
                  </a:ext>
                </a:extLst>
              </a:tr>
              <a:tr h="557134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5/8/22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</a:t>
                      </a:r>
                      <a:r>
                        <a:rPr lang="en-US" sz="1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$4000</a:t>
                      </a:r>
                    </a:p>
                    <a:p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</a:t>
                      </a:r>
                      <a:endParaRPr lang="en-US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</a:t>
                      </a:r>
                      <a:r>
                        <a:rPr lang="en-US" sz="1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$20000</a:t>
                      </a:r>
                    </a:p>
                    <a:p>
                      <a:r>
                        <a:rPr kumimoji="0" lang="en-US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$2500</a:t>
                      </a:r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$8000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$1000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$40000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$5000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$53,800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$184,340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468256"/>
                  </a:ext>
                </a:extLst>
              </a:tr>
              <a:tr h="49427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5/14/22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weeks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 $800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$620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$184,960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132626"/>
                  </a:ext>
                </a:extLst>
              </a:tr>
              <a:tr h="526398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5/15/22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</a:t>
                      </a:r>
                      <a:r>
                        <a:rPr lang="en-US" sz="1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$4000</a:t>
                      </a:r>
                    </a:p>
                    <a:p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</a:t>
                      </a:r>
                      <a:r>
                        <a:rPr lang="en-US" sz="1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$20000</a:t>
                      </a:r>
                    </a:p>
                    <a:p>
                      <a:r>
                        <a:rPr kumimoji="0" lang="en-US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$2500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$18,600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$203,560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395942"/>
                  </a:ext>
                </a:extLst>
              </a:tr>
              <a:tr h="49509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5/21/22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 weeks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$1600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$200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$1240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$204,800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432969"/>
                  </a:ext>
                </a:extLst>
              </a:tr>
              <a:tr h="510746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5/22/22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$8000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$1000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$40000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$5000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$37,200</a:t>
                      </a:r>
                      <a:endParaRPr lang="en-US" sz="11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$242,000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116719"/>
                  </a:ext>
                </a:extLst>
              </a:tr>
              <a:tr h="48388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5/28/22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 weeks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 $800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$1600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$200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FF00"/>
                          </a:solidFill>
                          <a:latin typeface="Century Gothic" panose="020B0502020202020204"/>
                          <a:ea typeface="+mn-ea"/>
                          <a:cs typeface="+mn-cs"/>
                        </a:rPr>
                        <a:t>$1860</a:t>
                      </a:r>
                      <a:endParaRPr lang="en-US" sz="1100" b="1" kern="1200" dirty="0">
                        <a:solidFill>
                          <a:srgbClr val="FFFF00"/>
                        </a:solidFill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$243,860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097398"/>
                  </a:ext>
                </a:extLst>
              </a:tr>
              <a:tr h="548138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5/29/22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</a:t>
                      </a:r>
                      <a:r>
                        <a:rPr lang="en-US" sz="1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$4000</a:t>
                      </a:r>
                    </a:p>
                    <a:p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</a:t>
                      </a:r>
                      <a:endParaRPr lang="en-US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</a:t>
                      </a:r>
                      <a:r>
                        <a:rPr lang="en-US" sz="1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$20000</a:t>
                      </a:r>
                    </a:p>
                    <a:p>
                      <a:r>
                        <a:rPr kumimoji="0" lang="en-US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$2500</a:t>
                      </a:r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$8000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$1000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$40000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$5000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$53,800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$297,660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599000"/>
                  </a:ext>
                </a:extLst>
              </a:tr>
              <a:tr h="533992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6/4/22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 weeks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 $800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$620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  <a:latin typeface="+mj-lt"/>
                        </a:rPr>
                        <a:t>$298,280</a:t>
                      </a:r>
                      <a:endParaRPr lang="en-US" sz="11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06298"/>
                  </a:ext>
                </a:extLst>
              </a:tr>
              <a:tr h="538076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6/5/22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</a:t>
                      </a:r>
                      <a:r>
                        <a:rPr lang="en-US" sz="1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$4000</a:t>
                      </a:r>
                    </a:p>
                    <a:p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</a:t>
                      </a:r>
                      <a:r>
                        <a:rPr lang="en-US" sz="1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$20000</a:t>
                      </a:r>
                    </a:p>
                    <a:p>
                      <a:r>
                        <a:rPr kumimoji="0" lang="en-US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$2500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$18,600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$316,880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270319"/>
                  </a:ext>
                </a:extLst>
              </a:tr>
              <a:tr h="49165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6/11/22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 weeks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$1600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$200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$1240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$318,120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453334"/>
                  </a:ext>
                </a:extLst>
              </a:tr>
              <a:tr h="691142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6/12/22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$8000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$1000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$40000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$5000</a:t>
                      </a:r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$37,200</a:t>
                      </a:r>
                      <a:endParaRPr lang="en-US" sz="11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$355,320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18534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3133" y="1122146"/>
            <a:ext cx="2238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GATE - SATURDAY</a:t>
            </a:r>
          </a:p>
          <a:p>
            <a:pPr lvl="0"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$800 </a:t>
            </a: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–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 Harvest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1200" b="1" kern="0" dirty="0" smtClean="0">
                <a:solidFill>
                  <a:srgbClr val="00B050"/>
                </a:solidFill>
                <a:latin typeface="Calibri" panose="020F0502020204030204"/>
              </a:rPr>
              <a:t> $80 – 10%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$500 – Sow in Garden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$100 – Re-sow in Gate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$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620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– Keep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Perpetual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 smtClean="0">
              <a:solidFill>
                <a:srgbClr val="FFFF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sz="1200" b="1" kern="0" dirty="0" smtClean="0">
                <a:solidFill>
                  <a:prstClr val="white"/>
                </a:solidFill>
                <a:latin typeface="Calibri" panose="020F0502020204030204"/>
              </a:rPr>
              <a:t>GARDEN </a:t>
            </a:r>
            <a:r>
              <a:rPr lang="en-US" sz="1200" b="1" kern="0" dirty="0">
                <a:solidFill>
                  <a:prstClr val="white"/>
                </a:solidFill>
                <a:latin typeface="Calibri" panose="020F0502020204030204"/>
              </a:rPr>
              <a:t>- SUNDAY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$4,000 – Harvest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   $400 – 10%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FF0000"/>
                </a:solidFill>
                <a:latin typeface="Calibri" panose="020F0502020204030204"/>
              </a:rPr>
              <a:t>$2,500 – Sow in The Promise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$500 – Re-sow in Garden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FFFF00"/>
                </a:solidFill>
                <a:latin typeface="Calibri" panose="020F0502020204030204"/>
              </a:rPr>
              <a:t>$600 – Keep 2</a:t>
            </a:r>
            <a:r>
              <a:rPr lang="en-US" sz="1200" b="1" kern="0" baseline="30000" dirty="0">
                <a:solidFill>
                  <a:srgbClr val="FFFF00"/>
                </a:solidFill>
                <a:latin typeface="Calibri" panose="020F0502020204030204"/>
              </a:rPr>
              <a:t>nd</a:t>
            </a:r>
            <a:r>
              <a:rPr lang="en-US" sz="1200" b="1" kern="0" dirty="0">
                <a:solidFill>
                  <a:srgbClr val="FFFF00"/>
                </a:solidFill>
                <a:latin typeface="Calibri" panose="020F0502020204030204"/>
              </a:rPr>
              <a:t> Cycle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FFFF00"/>
                </a:solidFill>
                <a:latin typeface="Calibri" panose="020F0502020204030204"/>
              </a:rPr>
              <a:t>$3,100 – Keep </a:t>
            </a:r>
            <a:r>
              <a:rPr lang="en-US" sz="1200" b="1" kern="0" dirty="0" smtClean="0">
                <a:solidFill>
                  <a:srgbClr val="FFFF00"/>
                </a:solidFill>
                <a:latin typeface="Calibri" panose="020F0502020204030204"/>
              </a:rPr>
              <a:t>Perpetual</a:t>
            </a:r>
          </a:p>
          <a:p>
            <a:pPr lvl="0">
              <a:defRPr/>
            </a:pPr>
            <a:endParaRPr lang="en-US" sz="1200" b="1" kern="0" dirty="0" smtClean="0">
              <a:solidFill>
                <a:srgbClr val="FFFF00"/>
              </a:solidFill>
              <a:latin typeface="Calibri" panose="020F0502020204030204"/>
            </a:endParaRPr>
          </a:p>
          <a:p>
            <a:pPr lvl="0">
              <a:defRPr/>
            </a:pPr>
            <a:endParaRPr lang="en-US" sz="1200" b="1" kern="0" dirty="0">
              <a:solidFill>
                <a:srgbClr val="FFFF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 panose="020F0502020204030204"/>
              </a:rPr>
              <a:t>THE PROMISE - SUNDAY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$20,000 – Harvest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  $2,000 – 10%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$2,500 – Re-sow in The Promise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FFFF00"/>
                </a:solidFill>
                <a:latin typeface="Calibri" panose="020F0502020204030204"/>
              </a:rPr>
              <a:t>$15,500 – Keep </a:t>
            </a:r>
            <a:r>
              <a:rPr lang="en-US" sz="1200" b="1" kern="0" dirty="0" smtClean="0">
                <a:solidFill>
                  <a:srgbClr val="FFFF00"/>
                </a:solidFill>
                <a:latin typeface="Calibri" panose="020F0502020204030204"/>
              </a:rPr>
              <a:t>Perpetual</a:t>
            </a:r>
          </a:p>
          <a:p>
            <a:pPr lvl="0">
              <a:defRPr/>
            </a:pPr>
            <a:endParaRPr lang="en-US" sz="1200" b="1" kern="0" dirty="0">
              <a:solidFill>
                <a:srgbClr val="FFFF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  <a:p>
            <a:pPr lvl="0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 panose="020F0502020204030204"/>
              </a:rPr>
              <a:t>The Formula</a:t>
            </a:r>
          </a:p>
          <a:p>
            <a:pPr lvl="0">
              <a:defRPr/>
            </a:pPr>
            <a:r>
              <a:rPr lang="en-US" sz="1000" kern="0" dirty="0">
                <a:solidFill>
                  <a:prstClr val="white"/>
                </a:solidFill>
                <a:latin typeface="Calibri" panose="020F0502020204030204"/>
              </a:rPr>
              <a:t>*Week 1 -Tree 1 Reap Harvest</a:t>
            </a:r>
          </a:p>
          <a:p>
            <a:pPr lvl="0">
              <a:defRPr/>
            </a:pPr>
            <a:r>
              <a:rPr lang="en-US" sz="1000" kern="0" dirty="0">
                <a:solidFill>
                  <a:prstClr val="white"/>
                </a:solidFill>
                <a:latin typeface="Calibri" panose="020F0502020204030204"/>
              </a:rPr>
              <a:t>*Week 2 - Tree 2&amp;3 Reap Harvest </a:t>
            </a:r>
          </a:p>
          <a:p>
            <a:pPr lvl="0">
              <a:defRPr/>
            </a:pPr>
            <a:r>
              <a:rPr lang="en-US" sz="1000" kern="0" dirty="0">
                <a:solidFill>
                  <a:prstClr val="white"/>
                </a:solidFill>
                <a:latin typeface="Calibri" panose="020F0502020204030204"/>
              </a:rPr>
              <a:t>*Week 3 - All Trees Reap Harvest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47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725A0-17D6-47C3-9623-0FD0A39B6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017" y="2005933"/>
            <a:ext cx="4294289" cy="3051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268E0B-C4A7-40CE-8696-249CDBAE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968" y="446596"/>
            <a:ext cx="9841832" cy="1354411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7030A0"/>
                </a:solidFill>
                <a:latin typeface="Algerian" panose="04020705040A02060702" pitchFamily="82" charset="0"/>
              </a:rPr>
              <a:t>THE </a:t>
            </a:r>
            <a:r>
              <a:rPr lang="en-US" sz="9600" dirty="0" err="1" smtClean="0">
                <a:solidFill>
                  <a:srgbClr val="7030A0"/>
                </a:solidFill>
                <a:latin typeface="Algerian" panose="04020705040A02060702" pitchFamily="82" charset="0"/>
              </a:rPr>
              <a:t>GAThering</a:t>
            </a:r>
            <a:endParaRPr lang="en-US" sz="96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A6F37B-7714-4DA9-9E19-8CC4255EB1F4}"/>
              </a:ext>
            </a:extLst>
          </p:cNvPr>
          <p:cNvSpPr txBox="1">
            <a:spLocks/>
          </p:cNvSpPr>
          <p:nvPr/>
        </p:nvSpPr>
        <p:spPr>
          <a:xfrm>
            <a:off x="2242671" y="5262234"/>
            <a:ext cx="8217569" cy="135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lgerian" panose="04020705040A02060702" pitchFamily="82" charset="0"/>
                <a:cs typeface="Calibri"/>
                <a:sym typeface="Calibri"/>
              </a:rPr>
              <a:t>TRINITY ELITE</a:t>
            </a:r>
          </a:p>
        </p:txBody>
      </p:sp>
    </p:spTree>
    <p:extLst>
      <p:ext uri="{BB962C8B-B14F-4D97-AF65-F5344CB8AC3E}">
        <p14:creationId xmlns:p14="http://schemas.microsoft.com/office/powerpoint/2010/main" val="2252781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B3E34-25C8-4048-AD25-46FD08A7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60424" y="0"/>
            <a:ext cx="1271149" cy="1168543"/>
          </a:xfrm>
          <a:prstGeom prst="rect">
            <a:avLst/>
          </a:prstGeom>
        </p:spPr>
      </p:pic>
      <p:graphicFrame>
        <p:nvGraphicFramePr>
          <p:cNvPr id="146" name="Google Shape;146;p4"/>
          <p:cNvGraphicFramePr/>
          <p:nvPr>
            <p:extLst>
              <p:ext uri="{D42A27DB-BD31-4B8C-83A1-F6EECF244321}">
                <p14:modId xmlns:p14="http://schemas.microsoft.com/office/powerpoint/2010/main" val="4256825994"/>
              </p:ext>
            </p:extLst>
          </p:nvPr>
        </p:nvGraphicFramePr>
        <p:xfrm>
          <a:off x="221942" y="1030678"/>
          <a:ext cx="11780775" cy="53138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0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HARVEST DATE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TRUTH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HONESTY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WISDOM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LOVELY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r>
                        <a:rPr lang="en-US" sz="12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 REC’D</a:t>
                      </a:r>
                      <a:endParaRPr sz="1200" b="1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u="none" strike="noStrike" cap="none" dirty="0" smtClean="0"/>
                        <a:t>$40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$40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$40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$40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u="none" strike="noStrike" cap="none" dirty="0" smtClean="0"/>
                        <a:t>$160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8" name="Google Shape;148;p4"/>
          <p:cNvSpPr txBox="1"/>
          <p:nvPr/>
        </p:nvSpPr>
        <p:spPr>
          <a:xfrm>
            <a:off x="1816768" y="192194"/>
            <a:ext cx="83834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lang="en-US" sz="3600" b="1" kern="0" noProof="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GATHERING HARVEST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194" y="376839"/>
            <a:ext cx="1372276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$40 each keep = $160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B3E34-25C8-4048-AD25-46FD08A7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60424" y="0"/>
            <a:ext cx="1271149" cy="1168543"/>
          </a:xfrm>
          <a:prstGeom prst="rect">
            <a:avLst/>
          </a:prstGeom>
        </p:spPr>
      </p:pic>
      <p:graphicFrame>
        <p:nvGraphicFramePr>
          <p:cNvPr id="146" name="Google Shape;146;p4"/>
          <p:cNvGraphicFramePr/>
          <p:nvPr>
            <p:extLst>
              <p:ext uri="{D42A27DB-BD31-4B8C-83A1-F6EECF244321}">
                <p14:modId xmlns:p14="http://schemas.microsoft.com/office/powerpoint/2010/main" val="1568693429"/>
              </p:ext>
            </p:extLst>
          </p:nvPr>
        </p:nvGraphicFramePr>
        <p:xfrm>
          <a:off x="221942" y="1030678"/>
          <a:ext cx="11780776" cy="49175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2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2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5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92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8078">
                  <a:extLst>
                    <a:ext uri="{9D8B030D-6E8A-4147-A177-3AD203B41FA5}">
                      <a16:colId xmlns:a16="http://schemas.microsoft.com/office/drawing/2014/main" val="1792233250"/>
                    </a:ext>
                  </a:extLst>
                </a:gridCol>
              </a:tblGrid>
              <a:tr h="558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HARVEST DATE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LOVE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JOY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PEACE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PATIENCE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KINDNESS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GOODNESS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100" b="1" u="none" strike="noStrike" cap="none" dirty="0" smtClean="0">
                          <a:solidFill>
                            <a:srgbClr val="7030A0"/>
                          </a:solidFill>
                        </a:rPr>
                        <a:t>FAITHFULNESS</a:t>
                      </a:r>
                      <a:endParaRPr sz="11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100" b="1" u="none" strike="noStrike" cap="none" dirty="0" smtClean="0">
                          <a:solidFill>
                            <a:srgbClr val="7030A0"/>
                          </a:solidFill>
                        </a:rPr>
                        <a:t>GENTLENESS</a:t>
                      </a:r>
                      <a:endParaRPr sz="11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r>
                        <a:rPr lang="en-US" sz="12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 REC’D</a:t>
                      </a:r>
                      <a:endParaRPr lang="en-US" sz="1200" b="1" u="none" strike="noStrike" cap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$160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8" name="Google Shape;148;p4"/>
          <p:cNvSpPr txBox="1"/>
          <p:nvPr/>
        </p:nvSpPr>
        <p:spPr>
          <a:xfrm>
            <a:off x="2559504" y="192194"/>
            <a:ext cx="79642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600"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2 - </a:t>
            </a:r>
            <a:r>
              <a:rPr lang="en-US" sz="3600" b="1" kern="0" dirty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GATHERING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HARVEST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194" y="376839"/>
            <a:ext cx="1372276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 each keep = $160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B3E34-25C8-4048-AD25-46FD08A7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60424" y="0"/>
            <a:ext cx="1271149" cy="1168543"/>
          </a:xfrm>
          <a:prstGeom prst="rect">
            <a:avLst/>
          </a:prstGeom>
        </p:spPr>
      </p:pic>
      <p:graphicFrame>
        <p:nvGraphicFramePr>
          <p:cNvPr id="146" name="Google Shape;146;p4"/>
          <p:cNvGraphicFramePr/>
          <p:nvPr>
            <p:extLst>
              <p:ext uri="{D42A27DB-BD31-4B8C-83A1-F6EECF244321}">
                <p14:modId xmlns:p14="http://schemas.microsoft.com/office/powerpoint/2010/main" val="1599791391"/>
              </p:ext>
            </p:extLst>
          </p:nvPr>
        </p:nvGraphicFramePr>
        <p:xfrm>
          <a:off x="221942" y="1030678"/>
          <a:ext cx="11780779" cy="49175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78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8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8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80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8078">
                  <a:extLst>
                    <a:ext uri="{9D8B030D-6E8A-4147-A177-3AD203B41FA5}">
                      <a16:colId xmlns:a16="http://schemas.microsoft.com/office/drawing/2014/main" val="3773289781"/>
                    </a:ext>
                  </a:extLst>
                </a:gridCol>
              </a:tblGrid>
              <a:tr h="558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HARVEST DATE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VIRTUE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PRAISE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BLESSING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LEGACY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PASSION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FREEDOM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COVENANT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ENDURANCE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r>
                        <a:rPr lang="en-US" sz="12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 REC’D</a:t>
                      </a:r>
                      <a:endParaRPr lang="en-US" sz="1200" b="1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$160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8" name="Google Shape;148;p4"/>
          <p:cNvSpPr txBox="1"/>
          <p:nvPr/>
        </p:nvSpPr>
        <p:spPr>
          <a:xfrm>
            <a:off x="2286001" y="192194"/>
            <a:ext cx="78458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600"/>
              <a:defRPr/>
            </a:pPr>
            <a:r>
              <a:rPr lang="en-US" sz="3600" b="1" kern="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YOU 3- </a:t>
            </a:r>
            <a:r>
              <a:rPr lang="en-US" sz="3600" b="1" kern="0" dirty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GATHERING</a:t>
            </a:r>
            <a:r>
              <a:rPr lang="en-US" sz="3600" b="1" kern="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HARVEST </a:t>
            </a:r>
            <a:r>
              <a:rPr lang="en-US" sz="3600" b="1" kern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lang="en-US" sz="1400" kern="0" dirty="0">
              <a:solidFill>
                <a:srgbClr val="7030A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94" y="376839"/>
            <a:ext cx="1372276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 each keep = $160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gg-deco.rlcgeek.com/rockyspurplepassion/newport_victorian_walkway_gate.png~original.png">
            <a:extLst>
              <a:ext uri="{FF2B5EF4-FFF2-40B4-BE49-F238E27FC236}">
                <a16:creationId xmlns:a16="http://schemas.microsoft.com/office/drawing/2014/main" id="{C9C644A8-D4EE-4941-858E-793A9788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91" y="1734874"/>
            <a:ext cx="5050221" cy="33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2725A0-17D6-47C3-9623-0FD0A39B6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312" y="1870871"/>
            <a:ext cx="4294289" cy="3051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268E0B-C4A7-40CE-8696-249CDBAE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310" y="445346"/>
            <a:ext cx="6107377" cy="1354411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7030A0"/>
                </a:solidFill>
                <a:latin typeface="Algerian" panose="04020705040A02060702" pitchFamily="82" charset="0"/>
              </a:rPr>
              <a:t>THE GATE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A6F37B-7714-4DA9-9E19-8CC4255EB1F4}"/>
              </a:ext>
            </a:extLst>
          </p:cNvPr>
          <p:cNvSpPr txBox="1">
            <a:spLocks/>
          </p:cNvSpPr>
          <p:nvPr/>
        </p:nvSpPr>
        <p:spPr>
          <a:xfrm>
            <a:off x="2242671" y="5262234"/>
            <a:ext cx="8217569" cy="135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lgerian" panose="04020705040A02060702" pitchFamily="82" charset="0"/>
                <a:cs typeface="Calibri"/>
                <a:sym typeface="Calibri"/>
              </a:rPr>
              <a:t>TRINITY ELITE</a:t>
            </a:r>
          </a:p>
        </p:txBody>
      </p:sp>
    </p:spTree>
    <p:extLst>
      <p:ext uri="{BB962C8B-B14F-4D97-AF65-F5344CB8AC3E}">
        <p14:creationId xmlns:p14="http://schemas.microsoft.com/office/powerpoint/2010/main" val="4043908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B3E34-25C8-4048-AD25-46FD08A7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60424" y="0"/>
            <a:ext cx="1271149" cy="1168543"/>
          </a:xfrm>
          <a:prstGeom prst="rect">
            <a:avLst/>
          </a:prstGeom>
        </p:spPr>
      </p:pic>
      <p:graphicFrame>
        <p:nvGraphicFramePr>
          <p:cNvPr id="146" name="Google Shape;146;p4"/>
          <p:cNvGraphicFramePr/>
          <p:nvPr>
            <p:extLst>
              <p:ext uri="{D42A27DB-BD31-4B8C-83A1-F6EECF244321}">
                <p14:modId xmlns:p14="http://schemas.microsoft.com/office/powerpoint/2010/main" val="2438266307"/>
              </p:ext>
            </p:extLst>
          </p:nvPr>
        </p:nvGraphicFramePr>
        <p:xfrm>
          <a:off x="221942" y="1030678"/>
          <a:ext cx="11780775" cy="53138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HARVEST DATE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TRUTH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HONESTY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WISDOM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LOVELY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r>
                        <a:rPr lang="en-US" sz="1200" b="1" u="none" strike="noStrike" cap="none" baseline="0" dirty="0" smtClean="0">
                          <a:solidFill>
                            <a:srgbClr val="FF0000"/>
                          </a:solidFill>
                        </a:rPr>
                        <a:t> REC’D</a:t>
                      </a:r>
                      <a:endParaRPr lang="en-US" sz="1200" b="1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u="none" strike="noStrike" cap="none" smtClean="0"/>
                        <a:t>$310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$310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$310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$310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u="none" strike="noStrike" cap="none" dirty="0" smtClean="0"/>
                        <a:t>$1240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8" name="Google Shape;148;p4"/>
          <p:cNvSpPr txBox="1"/>
          <p:nvPr/>
        </p:nvSpPr>
        <p:spPr>
          <a:xfrm>
            <a:off x="2857500" y="192194"/>
            <a:ext cx="734273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lang="en-US" sz="3600" b="1" kern="0" noProof="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GATE HARVEST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93" y="376839"/>
            <a:ext cx="1454655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$310 each keep = $1240 Total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B3E34-25C8-4048-AD25-46FD08A7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60424" y="0"/>
            <a:ext cx="1271149" cy="1168543"/>
          </a:xfrm>
          <a:prstGeom prst="rect">
            <a:avLst/>
          </a:prstGeom>
        </p:spPr>
      </p:pic>
      <p:graphicFrame>
        <p:nvGraphicFramePr>
          <p:cNvPr id="146" name="Google Shape;146;p4"/>
          <p:cNvGraphicFramePr/>
          <p:nvPr>
            <p:extLst>
              <p:ext uri="{D42A27DB-BD31-4B8C-83A1-F6EECF244321}">
                <p14:modId xmlns:p14="http://schemas.microsoft.com/office/powerpoint/2010/main" val="2994105137"/>
              </p:ext>
            </p:extLst>
          </p:nvPr>
        </p:nvGraphicFramePr>
        <p:xfrm>
          <a:off x="221942" y="1030678"/>
          <a:ext cx="11780776" cy="49175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6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2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5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92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8078">
                  <a:extLst>
                    <a:ext uri="{9D8B030D-6E8A-4147-A177-3AD203B41FA5}">
                      <a16:colId xmlns:a16="http://schemas.microsoft.com/office/drawing/2014/main" val="1792233250"/>
                    </a:ext>
                  </a:extLst>
                </a:gridCol>
              </a:tblGrid>
              <a:tr h="558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HARVEST DATE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LOVE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JOY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PEACE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PATIENCE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KINDNESS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GOODNESS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FAITHFULNESS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GENTLENESS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FF0000"/>
                          </a:solidFill>
                        </a:rPr>
                        <a:t>Total </a:t>
                      </a:r>
                      <a:r>
                        <a:rPr lang="en-US" sz="1200" b="1" u="none" strike="noStrike" cap="none" dirty="0" smtClean="0">
                          <a:solidFill>
                            <a:srgbClr val="FF0000"/>
                          </a:solidFill>
                        </a:rPr>
                        <a:t>Rec’d</a:t>
                      </a:r>
                      <a:endParaRPr lang="en-US" sz="1200" b="1" u="none" strike="noStrike" cap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$155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$1240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8" name="Google Shape;148;p4"/>
          <p:cNvSpPr txBox="1"/>
          <p:nvPr/>
        </p:nvSpPr>
        <p:spPr>
          <a:xfrm>
            <a:off x="2559504" y="192194"/>
            <a:ext cx="79642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2 - GATE HARVEST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93" y="376839"/>
            <a:ext cx="1454655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$155 each keep = $1240 Total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B3E34-25C8-4048-AD25-46FD08A7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60424" y="0"/>
            <a:ext cx="1271149" cy="1168543"/>
          </a:xfrm>
          <a:prstGeom prst="rect">
            <a:avLst/>
          </a:prstGeom>
        </p:spPr>
      </p:pic>
      <p:graphicFrame>
        <p:nvGraphicFramePr>
          <p:cNvPr id="146" name="Google Shape;146;p4"/>
          <p:cNvGraphicFramePr/>
          <p:nvPr>
            <p:extLst>
              <p:ext uri="{D42A27DB-BD31-4B8C-83A1-F6EECF244321}">
                <p14:modId xmlns:p14="http://schemas.microsoft.com/office/powerpoint/2010/main" val="3784916363"/>
              </p:ext>
            </p:extLst>
          </p:nvPr>
        </p:nvGraphicFramePr>
        <p:xfrm>
          <a:off x="221942" y="1030678"/>
          <a:ext cx="11780779" cy="49175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78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8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8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80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8078">
                  <a:extLst>
                    <a:ext uri="{9D8B030D-6E8A-4147-A177-3AD203B41FA5}">
                      <a16:colId xmlns:a16="http://schemas.microsoft.com/office/drawing/2014/main" val="3773289781"/>
                    </a:ext>
                  </a:extLst>
                </a:gridCol>
              </a:tblGrid>
              <a:tr h="558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HARVEST DATE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VIRTUE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PRAISE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BLESSING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LEGACY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PASSION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FREEDOM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COVENANT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rgbClr val="7030A0"/>
                          </a:solidFill>
                        </a:rPr>
                        <a:t>ENDURANCE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u="none" strike="noStrike" cap="none" dirty="0" smtClean="0">
                          <a:solidFill>
                            <a:srgbClr val="FF0000"/>
                          </a:solidFill>
                        </a:rPr>
                        <a:t>Total Received</a:t>
                      </a:r>
                      <a:endParaRPr sz="14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$155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$155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$1240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8" name="Google Shape;148;p4"/>
          <p:cNvSpPr txBox="1"/>
          <p:nvPr/>
        </p:nvSpPr>
        <p:spPr>
          <a:xfrm>
            <a:off x="3057525" y="192194"/>
            <a:ext cx="707435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600"/>
              <a:defRPr/>
            </a:pPr>
            <a:r>
              <a:rPr lang="en-US" sz="3600" b="1" kern="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YOU 3- GATE HARVEST </a:t>
            </a:r>
            <a:r>
              <a:rPr lang="en-US" sz="3600" b="1" kern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lang="en-US" sz="1400" kern="0" dirty="0">
              <a:solidFill>
                <a:srgbClr val="7030A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93" y="376839"/>
            <a:ext cx="1454655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$155 each keep = $1240 Total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725A0-17D6-47C3-9623-0FD0A39B6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029" y="1768876"/>
            <a:ext cx="5342852" cy="3796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268E0B-C4A7-40CE-8696-249CDBAE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636" y="414465"/>
            <a:ext cx="7564727" cy="1354411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7030A0"/>
                </a:solidFill>
                <a:latin typeface="Algerian" panose="04020705040A02060702" pitchFamily="82" charset="0"/>
              </a:rPr>
              <a:t>THE GARDEN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A6F37B-7714-4DA9-9E19-8CC4255EB1F4}"/>
              </a:ext>
            </a:extLst>
          </p:cNvPr>
          <p:cNvSpPr txBox="1">
            <a:spLocks/>
          </p:cNvSpPr>
          <p:nvPr/>
        </p:nvSpPr>
        <p:spPr>
          <a:xfrm>
            <a:off x="2242671" y="5262234"/>
            <a:ext cx="8217569" cy="135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lgerian" panose="04020705040A02060702" pitchFamily="82" charset="0"/>
                <a:cs typeface="Calibri"/>
                <a:sym typeface="Calibri"/>
              </a:rPr>
              <a:t>TRINITY ELITE</a:t>
            </a:r>
          </a:p>
        </p:txBody>
      </p:sp>
    </p:spTree>
    <p:extLst>
      <p:ext uri="{BB962C8B-B14F-4D97-AF65-F5344CB8AC3E}">
        <p14:creationId xmlns:p14="http://schemas.microsoft.com/office/powerpoint/2010/main" val="4874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75435"/>
            <a:ext cx="44323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Brush Script MT" panose="03060802040406070304" pitchFamily="66" charset="0"/>
              </a:rPr>
              <a:t>Words Have Power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If </a:t>
            </a:r>
            <a:r>
              <a:rPr lang="en-US" dirty="0">
                <a:solidFill>
                  <a:srgbClr val="FFC000"/>
                </a:solidFill>
              </a:rPr>
              <a:t>you abide in Me, and My words abide in you, you will ask what you desire, and it shall be done for you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</a:rPr>
              <a:t>John 15:7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199" y="203201"/>
            <a:ext cx="6070600" cy="655895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255132" y="502508"/>
            <a:ext cx="2380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Think and Grow Rich</a:t>
            </a:r>
          </a:p>
          <a:p>
            <a:pPr algn="ctr"/>
            <a:r>
              <a:rPr lang="en-US" sz="1000" b="1" dirty="0" smtClean="0"/>
              <a:t>Napoleon Hill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157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B3E34-25C8-4048-AD25-46FD08A7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60424" y="0"/>
            <a:ext cx="1271149" cy="1168543"/>
          </a:xfrm>
          <a:prstGeom prst="rect">
            <a:avLst/>
          </a:prstGeom>
        </p:spPr>
      </p:pic>
      <p:graphicFrame>
        <p:nvGraphicFramePr>
          <p:cNvPr id="146" name="Google Shape;146;p4"/>
          <p:cNvGraphicFramePr/>
          <p:nvPr>
            <p:extLst>
              <p:ext uri="{D42A27DB-BD31-4B8C-83A1-F6EECF244321}">
                <p14:modId xmlns:p14="http://schemas.microsoft.com/office/powerpoint/2010/main" val="1026078784"/>
              </p:ext>
            </p:extLst>
          </p:nvPr>
        </p:nvGraphicFramePr>
        <p:xfrm>
          <a:off x="221942" y="1030678"/>
          <a:ext cx="11780775" cy="53138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5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HARVEST DATE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TRUTH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HONESTY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WISDOM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LOVELY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 smtClean="0">
                          <a:solidFill>
                            <a:srgbClr val="FF0000"/>
                          </a:solidFill>
                        </a:rPr>
                        <a:t>Total Received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$755</a:t>
                      </a:r>
                      <a:endParaRPr sz="12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$755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$755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$755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 smtClean="0"/>
                        <a:t>$3100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8" name="Google Shape;148;p4"/>
          <p:cNvSpPr txBox="1"/>
          <p:nvPr/>
        </p:nvSpPr>
        <p:spPr>
          <a:xfrm>
            <a:off x="2122713" y="192194"/>
            <a:ext cx="77968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1 - GARDEN HARVEST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707" y="699984"/>
            <a:ext cx="996286" cy="2769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$1000 each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93" y="376839"/>
            <a:ext cx="1545272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$755 each keep = $3100 Total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B3E34-25C8-4048-AD25-46FD08A7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60424" y="0"/>
            <a:ext cx="1271149" cy="1168543"/>
          </a:xfrm>
          <a:prstGeom prst="rect">
            <a:avLst/>
          </a:prstGeom>
        </p:spPr>
      </p:pic>
      <p:graphicFrame>
        <p:nvGraphicFramePr>
          <p:cNvPr id="146" name="Google Shape;146;p4"/>
          <p:cNvGraphicFramePr/>
          <p:nvPr>
            <p:extLst>
              <p:ext uri="{D42A27DB-BD31-4B8C-83A1-F6EECF244321}">
                <p14:modId xmlns:p14="http://schemas.microsoft.com/office/powerpoint/2010/main" val="4060491064"/>
              </p:ext>
            </p:extLst>
          </p:nvPr>
        </p:nvGraphicFramePr>
        <p:xfrm>
          <a:off x="221942" y="1030678"/>
          <a:ext cx="11780775" cy="53646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81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3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6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53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26170">
                  <a:extLst>
                    <a:ext uri="{9D8B030D-6E8A-4147-A177-3AD203B41FA5}">
                      <a16:colId xmlns:a16="http://schemas.microsoft.com/office/drawing/2014/main" val="1866726999"/>
                    </a:ext>
                  </a:extLst>
                </a:gridCol>
              </a:tblGrid>
              <a:tr h="55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HARVEST </a:t>
                      </a:r>
                      <a:r>
                        <a:rPr lang="en-US" sz="12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sz="12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LOVE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JOY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PEACE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PATIENCE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KINDNESS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GOODNESS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FAITHFULNESS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GENTLENESS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 smtClean="0">
                          <a:solidFill>
                            <a:srgbClr val="FF0000"/>
                          </a:solidFill>
                        </a:rPr>
                        <a:t>Total Received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$387.50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$3100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8" name="Google Shape;148;p4"/>
          <p:cNvSpPr txBox="1"/>
          <p:nvPr/>
        </p:nvSpPr>
        <p:spPr>
          <a:xfrm>
            <a:off x="2081893" y="192194"/>
            <a:ext cx="79111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600"/>
              <a:defRPr/>
            </a:pPr>
            <a:r>
              <a:rPr lang="en-US" sz="3600" b="1" kern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GARDEN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HARVEST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193" y="376839"/>
            <a:ext cx="1545272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$387.50 each keep = $3100 Total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B3E34-25C8-4048-AD25-46FD08A7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60424" y="0"/>
            <a:ext cx="1271149" cy="1168543"/>
          </a:xfrm>
          <a:prstGeom prst="rect">
            <a:avLst/>
          </a:prstGeom>
        </p:spPr>
      </p:pic>
      <p:graphicFrame>
        <p:nvGraphicFramePr>
          <p:cNvPr id="146" name="Google Shape;146;p4"/>
          <p:cNvGraphicFramePr/>
          <p:nvPr>
            <p:extLst>
              <p:ext uri="{D42A27DB-BD31-4B8C-83A1-F6EECF244321}">
                <p14:modId xmlns:p14="http://schemas.microsoft.com/office/powerpoint/2010/main" val="3168327790"/>
              </p:ext>
            </p:extLst>
          </p:nvPr>
        </p:nvGraphicFramePr>
        <p:xfrm>
          <a:off x="221942" y="1030678"/>
          <a:ext cx="11780775" cy="52833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68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0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95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00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60012">
                  <a:extLst>
                    <a:ext uri="{9D8B030D-6E8A-4147-A177-3AD203B41FA5}">
                      <a16:colId xmlns:a16="http://schemas.microsoft.com/office/drawing/2014/main" val="935967280"/>
                    </a:ext>
                  </a:extLst>
                </a:gridCol>
              </a:tblGrid>
              <a:tr h="558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HARVEST DATE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VIRTUE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PRAISE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BLESSING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LEGACY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PASSION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FREEDOM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COVENANT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ENDURANCE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 smtClean="0">
                          <a:solidFill>
                            <a:srgbClr val="FF0000"/>
                          </a:solidFill>
                        </a:rPr>
                        <a:t>Total Received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$387.50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$3100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8" name="Google Shape;148;p4"/>
          <p:cNvSpPr txBox="1"/>
          <p:nvPr/>
        </p:nvSpPr>
        <p:spPr>
          <a:xfrm>
            <a:off x="1951264" y="192194"/>
            <a:ext cx="814283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3600"/>
              <a:defRPr/>
            </a:pPr>
            <a:r>
              <a:rPr lang="en-US" sz="3600" b="1" kern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GARDEN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HARVEST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93" y="376839"/>
            <a:ext cx="1545272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$387.50 each keep = $3100 Total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A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8E0B-C4A7-40CE-8696-249CDBAE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419784"/>
            <a:ext cx="11419840" cy="1354411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7030A0"/>
                </a:solidFill>
                <a:latin typeface="Algerian" panose="04020705040A02060702" pitchFamily="82" charset="0"/>
              </a:rPr>
              <a:t>THE promise LAND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A6F37B-7714-4DA9-9E19-8CC4255EB1F4}"/>
              </a:ext>
            </a:extLst>
          </p:cNvPr>
          <p:cNvSpPr txBox="1">
            <a:spLocks/>
          </p:cNvSpPr>
          <p:nvPr/>
        </p:nvSpPr>
        <p:spPr>
          <a:xfrm>
            <a:off x="2242671" y="5262234"/>
            <a:ext cx="8217569" cy="135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lgerian" panose="04020705040A02060702" pitchFamily="82" charset="0"/>
                <a:cs typeface="Calibri"/>
                <a:sym typeface="Calibri"/>
              </a:rPr>
              <a:t>TRINITY ELITE</a:t>
            </a:r>
          </a:p>
        </p:txBody>
      </p:sp>
      <p:pic>
        <p:nvPicPr>
          <p:cNvPr id="1026" name="Picture 2" descr="365 Days of the Lord's Goodness – Daniel Amoateng Ministries">
            <a:extLst>
              <a:ext uri="{FF2B5EF4-FFF2-40B4-BE49-F238E27FC236}">
                <a16:creationId xmlns:a16="http://schemas.microsoft.com/office/drawing/2014/main" id="{2B6A0E49-B836-4540-BB86-F4E857D8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52625"/>
            <a:ext cx="4572000" cy="2952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B3E34-25C8-4048-AD25-46FD08A7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60424" y="0"/>
            <a:ext cx="1271149" cy="1168543"/>
          </a:xfrm>
          <a:prstGeom prst="rect">
            <a:avLst/>
          </a:prstGeom>
        </p:spPr>
      </p:pic>
      <p:graphicFrame>
        <p:nvGraphicFramePr>
          <p:cNvPr id="146" name="Google Shape;146;p4"/>
          <p:cNvGraphicFramePr/>
          <p:nvPr>
            <p:extLst>
              <p:ext uri="{D42A27DB-BD31-4B8C-83A1-F6EECF244321}">
                <p14:modId xmlns:p14="http://schemas.microsoft.com/office/powerpoint/2010/main" val="2063788482"/>
              </p:ext>
            </p:extLst>
          </p:nvPr>
        </p:nvGraphicFramePr>
        <p:xfrm>
          <a:off x="221942" y="1030678"/>
          <a:ext cx="11780775" cy="53138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0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8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8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HARVEST DATE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TRUTH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HONESTY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WISDOM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LOVELY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 smtClean="0">
                          <a:solidFill>
                            <a:srgbClr val="FF0000"/>
                          </a:solidFill>
                        </a:rPr>
                        <a:t>Total Received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$3875.00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$3875.00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$3875.00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$3875.00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sz="18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sz="18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endParaRPr sz="18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$15,500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Google Shape;148;p4"/>
          <p:cNvSpPr txBox="1"/>
          <p:nvPr/>
        </p:nvSpPr>
        <p:spPr>
          <a:xfrm>
            <a:off x="1638751" y="192194"/>
            <a:ext cx="86355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1 - PROMISE HARVEST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7737" y="657582"/>
            <a:ext cx="996286" cy="2769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$5000 each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193" y="376839"/>
            <a:ext cx="1545272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$3875 each keep = $15,500 Total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B3E34-25C8-4048-AD25-46FD08A7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60424" y="0"/>
            <a:ext cx="1271149" cy="1168543"/>
          </a:xfrm>
          <a:prstGeom prst="rect">
            <a:avLst/>
          </a:prstGeom>
        </p:spPr>
      </p:pic>
      <p:graphicFrame>
        <p:nvGraphicFramePr>
          <p:cNvPr id="146" name="Google Shape;146;p4"/>
          <p:cNvGraphicFramePr/>
          <p:nvPr>
            <p:extLst>
              <p:ext uri="{D42A27DB-BD31-4B8C-83A1-F6EECF244321}">
                <p14:modId xmlns:p14="http://schemas.microsoft.com/office/powerpoint/2010/main" val="3042213040"/>
              </p:ext>
            </p:extLst>
          </p:nvPr>
        </p:nvGraphicFramePr>
        <p:xfrm>
          <a:off x="221942" y="1030678"/>
          <a:ext cx="11780776" cy="53646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8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36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92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0076">
                  <a:extLst>
                    <a:ext uri="{9D8B030D-6E8A-4147-A177-3AD203B41FA5}">
                      <a16:colId xmlns:a16="http://schemas.microsoft.com/office/drawing/2014/main" val="2153848637"/>
                    </a:ext>
                  </a:extLst>
                </a:gridCol>
              </a:tblGrid>
              <a:tr h="558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HARVEST DATE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LOVE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JOY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PEACE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PATIENCE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KINDNESS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GOODNESS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FAITHFULNESS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GENTLENESS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 smtClean="0">
                          <a:solidFill>
                            <a:srgbClr val="FF0000"/>
                          </a:solidFill>
                        </a:rPr>
                        <a:t>Total Received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$1937.50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$15,500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Google Shape;148;p4"/>
          <p:cNvSpPr txBox="1"/>
          <p:nvPr/>
        </p:nvSpPr>
        <p:spPr>
          <a:xfrm>
            <a:off x="2031093" y="261126"/>
            <a:ext cx="79111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2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PROMISE HARVEST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192" y="376839"/>
            <a:ext cx="1784169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$1937.50 each keep = $15,500 Total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B3E34-25C8-4048-AD25-46FD08A7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60424" y="0"/>
            <a:ext cx="1271149" cy="1168543"/>
          </a:xfrm>
          <a:prstGeom prst="rect">
            <a:avLst/>
          </a:prstGeom>
        </p:spPr>
      </p:pic>
      <p:graphicFrame>
        <p:nvGraphicFramePr>
          <p:cNvPr id="146" name="Google Shape;146;p4"/>
          <p:cNvGraphicFramePr/>
          <p:nvPr>
            <p:extLst>
              <p:ext uri="{D42A27DB-BD31-4B8C-83A1-F6EECF244321}">
                <p14:modId xmlns:p14="http://schemas.microsoft.com/office/powerpoint/2010/main" val="2932325146"/>
              </p:ext>
            </p:extLst>
          </p:nvPr>
        </p:nvGraphicFramePr>
        <p:xfrm>
          <a:off x="221942" y="1030678"/>
          <a:ext cx="11780774" cy="52833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6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4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70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01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70131">
                  <a:extLst>
                    <a:ext uri="{9D8B030D-6E8A-4147-A177-3AD203B41FA5}">
                      <a16:colId xmlns:a16="http://schemas.microsoft.com/office/drawing/2014/main" val="3892503021"/>
                    </a:ext>
                  </a:extLst>
                </a:gridCol>
              </a:tblGrid>
              <a:tr h="558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HARVEST DATE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VIRTUE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PRAISE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BLESSING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LEGACY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PASSION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FREEDOM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COVENANT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rgbClr val="7030A0"/>
                          </a:solidFill>
                        </a:rPr>
                        <a:t>ENDURANCE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 smtClean="0">
                          <a:solidFill>
                            <a:srgbClr val="FF0000"/>
                          </a:solidFill>
                        </a:rPr>
                        <a:t>Total Received</a:t>
                      </a:r>
                      <a:endParaRPr sz="1200" b="1" u="none" strike="noStrike" cap="none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2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$1937.50</a:t>
                      </a:r>
                      <a:endParaRPr sz="12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$1937.50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$15,500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Google Shape;148;p4"/>
          <p:cNvSpPr txBox="1"/>
          <p:nvPr/>
        </p:nvSpPr>
        <p:spPr>
          <a:xfrm>
            <a:off x="1638751" y="261126"/>
            <a:ext cx="86355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YOU 3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- PROMISE </a:t>
            </a:r>
            <a:r>
              <a:rPr lang="en-US" sz="3600" b="1" kern="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HARVEST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192" y="376839"/>
            <a:ext cx="1775931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$1937.50 each keep = $15,500 Total</a:t>
            </a:r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2">
            <a:extLst>
              <a:ext uri="{FF2B5EF4-FFF2-40B4-BE49-F238E27FC236}">
                <a16:creationId xmlns:a16="http://schemas.microsoft.com/office/drawing/2014/main" id="{FD77A6E5-1598-4EE8-862E-544EA2EF248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7332320" y="6117045"/>
            <a:ext cx="729608" cy="72960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8B383FEB-A1C5-4386-BE25-F10643BEBA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10396495" y="5620643"/>
            <a:ext cx="729608" cy="729608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FB66AFE0-1E1F-4011-9293-681E287AE3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9360308" y="5611964"/>
            <a:ext cx="729608" cy="72960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CE35168D-9B4B-4743-8764-7070DC26991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8249701" y="5623337"/>
            <a:ext cx="729608" cy="729608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05873D88-4C1D-43AD-9EAA-548B294F2AB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8273893" y="6108056"/>
            <a:ext cx="729608" cy="729608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5C8E1DCD-A0B2-4E3E-A87C-266221D700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9379663" y="6119962"/>
            <a:ext cx="729608" cy="729608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E8E683C1-5BF5-42E3-9262-646AC1554BD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10462972" y="6119962"/>
            <a:ext cx="729608" cy="72960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7D5FC1C-87DD-4305-AFCA-A90A1661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7286322" y="2617164"/>
            <a:ext cx="729608" cy="72960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DEE157E-A1EF-4FE5-ADE6-B56535A5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7310211" y="3112547"/>
            <a:ext cx="729608" cy="72960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0CD005B-458D-4946-83A7-E6A472C0D1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8308260" y="3141204"/>
            <a:ext cx="729608" cy="72960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F562EE7-92AE-47A4-A0FC-712C1F86CBA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9408812" y="3150825"/>
            <a:ext cx="729608" cy="72960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2DA087E2-2728-46F6-82C7-C623A1D7B38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10456636" y="3158565"/>
            <a:ext cx="729608" cy="72960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73F1187-D81A-477C-B56C-B39706187FA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10414069" y="2608740"/>
            <a:ext cx="729608" cy="72960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F1E01AD-6FB6-4731-A805-01646570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9380788" y="2647053"/>
            <a:ext cx="729608" cy="729608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31BEA253-A922-4A83-AB8D-5DFDE178EDC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8317446" y="2609988"/>
            <a:ext cx="729608" cy="72960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E675112-CDA3-49A5-9811-06D9541740C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7264097" y="5607141"/>
            <a:ext cx="729608" cy="729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7556F7-1474-4673-B6BA-7855D4E767AD}"/>
              </a:ext>
            </a:extLst>
          </p:cNvPr>
          <p:cNvSpPr txBox="1"/>
          <p:nvPr/>
        </p:nvSpPr>
        <p:spPr>
          <a:xfrm>
            <a:off x="3000652" y="1544715"/>
            <a:ext cx="710214" cy="40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56731-331F-4C52-B3CF-DAEB10AB46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537186" y="356378"/>
            <a:ext cx="6890152" cy="63339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EB2CD3-3C5B-400D-A88B-A28BEC5E3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29" y="3000048"/>
            <a:ext cx="1015157" cy="925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FD975-AC15-40EE-9456-D8A799A5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200" y="3064406"/>
            <a:ext cx="961668" cy="8768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F31E7B-53B6-4584-898A-7BCE52A0FED5}"/>
              </a:ext>
            </a:extLst>
          </p:cNvPr>
          <p:cNvSpPr txBox="1"/>
          <p:nvPr/>
        </p:nvSpPr>
        <p:spPr>
          <a:xfrm>
            <a:off x="1467554" y="1108994"/>
            <a:ext cx="2903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You 1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992265-BD17-4AE6-8B53-7B2A3C31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1909" y="2051711"/>
            <a:ext cx="1706361" cy="9218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A4ABE8-0EFF-44A3-ACA5-10A5605B1EC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586397" y="1971911"/>
            <a:ext cx="1706361" cy="9218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9581" y="4490376"/>
            <a:ext cx="582823" cy="58282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7852154-4CD9-436F-9A82-923B2D311F33}"/>
              </a:ext>
            </a:extLst>
          </p:cNvPr>
          <p:cNvSpPr txBox="1"/>
          <p:nvPr/>
        </p:nvSpPr>
        <p:spPr>
          <a:xfrm>
            <a:off x="3730807" y="2439463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EB5978-2F12-4DC4-BFE8-CD904DD40088}"/>
              </a:ext>
            </a:extLst>
          </p:cNvPr>
          <p:cNvSpPr txBox="1"/>
          <p:nvPr/>
        </p:nvSpPr>
        <p:spPr>
          <a:xfrm>
            <a:off x="888844" y="2445327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367104-BDC6-49D6-B991-379367B7055B}"/>
              </a:ext>
            </a:extLst>
          </p:cNvPr>
          <p:cNvSpPr txBox="1"/>
          <p:nvPr/>
        </p:nvSpPr>
        <p:spPr>
          <a:xfrm>
            <a:off x="3019272" y="3783267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384817-702D-47AF-B64A-7F668DBBC1C8}"/>
              </a:ext>
            </a:extLst>
          </p:cNvPr>
          <p:cNvSpPr txBox="1"/>
          <p:nvPr/>
        </p:nvSpPr>
        <p:spPr>
          <a:xfrm>
            <a:off x="141675" y="3783267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75D9DD-ACF7-4DEC-882D-D19BD912C95A}"/>
              </a:ext>
            </a:extLst>
          </p:cNvPr>
          <p:cNvSpPr txBox="1"/>
          <p:nvPr/>
        </p:nvSpPr>
        <p:spPr>
          <a:xfrm>
            <a:off x="1530423" y="3787220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D3F605-C24B-4564-83E6-3587D0EDDB67}"/>
              </a:ext>
            </a:extLst>
          </p:cNvPr>
          <p:cNvSpPr txBox="1"/>
          <p:nvPr/>
        </p:nvSpPr>
        <p:spPr>
          <a:xfrm>
            <a:off x="4439577" y="3776254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A2C2E9-CE8A-41F2-AC0A-7054FBFBFA72}"/>
              </a:ext>
            </a:extLst>
          </p:cNvPr>
          <p:cNvSpPr txBox="1"/>
          <p:nvPr/>
        </p:nvSpPr>
        <p:spPr>
          <a:xfrm>
            <a:off x="4462009" y="5629223"/>
            <a:ext cx="1286970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A2BA7F-8FE0-4090-A499-5C82A078E1CB}"/>
              </a:ext>
            </a:extLst>
          </p:cNvPr>
          <p:cNvSpPr txBox="1"/>
          <p:nvPr/>
        </p:nvSpPr>
        <p:spPr>
          <a:xfrm>
            <a:off x="4477481" y="5064030"/>
            <a:ext cx="1274863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272B1C-967E-4C1A-B2D8-D5A752A6AFA8}"/>
              </a:ext>
            </a:extLst>
          </p:cNvPr>
          <p:cNvSpPr txBox="1"/>
          <p:nvPr/>
        </p:nvSpPr>
        <p:spPr>
          <a:xfrm>
            <a:off x="3120004" y="5615371"/>
            <a:ext cx="1181724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C7FB5-F311-42CC-AA18-F14899471D87}"/>
              </a:ext>
            </a:extLst>
          </p:cNvPr>
          <p:cNvSpPr txBox="1"/>
          <p:nvPr/>
        </p:nvSpPr>
        <p:spPr>
          <a:xfrm>
            <a:off x="3120004" y="5064030"/>
            <a:ext cx="1189385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4B05D1-A508-46E7-8ADD-81BF78D0222F}"/>
              </a:ext>
            </a:extLst>
          </p:cNvPr>
          <p:cNvSpPr txBox="1"/>
          <p:nvPr/>
        </p:nvSpPr>
        <p:spPr>
          <a:xfrm>
            <a:off x="1495799" y="5587105"/>
            <a:ext cx="1275249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20ED3E-8029-41E9-B9D7-BAB50C970FFF}"/>
              </a:ext>
            </a:extLst>
          </p:cNvPr>
          <p:cNvSpPr txBox="1"/>
          <p:nvPr/>
        </p:nvSpPr>
        <p:spPr>
          <a:xfrm>
            <a:off x="1516767" y="5064030"/>
            <a:ext cx="1254281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25A25D-B996-460D-9F38-D82E34437298}"/>
              </a:ext>
            </a:extLst>
          </p:cNvPr>
          <p:cNvSpPr txBox="1"/>
          <p:nvPr/>
        </p:nvSpPr>
        <p:spPr>
          <a:xfrm>
            <a:off x="151010" y="5591154"/>
            <a:ext cx="1258679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6AA6E4-FFBB-4851-A7E5-9EA9DA7840F8}"/>
              </a:ext>
            </a:extLst>
          </p:cNvPr>
          <p:cNvSpPr txBox="1"/>
          <p:nvPr/>
        </p:nvSpPr>
        <p:spPr>
          <a:xfrm>
            <a:off x="139366" y="5064031"/>
            <a:ext cx="1291291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DEBCCD-6212-46A1-81A7-F516872102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823120" y="229962"/>
            <a:ext cx="6890152" cy="3424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782EF-3ECE-4E52-85DF-6ACE768231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757656" y="3731069"/>
            <a:ext cx="6890152" cy="30534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1B34FA9-3343-4287-88D0-00582149C90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733653" y="1498462"/>
            <a:ext cx="1323470" cy="6988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C6F9D2-D3FC-4C1A-9F4D-59019D5DCD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231052" y="1498462"/>
            <a:ext cx="1323470" cy="698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034B78-2FC7-405C-BAAE-149A2D30742E}"/>
              </a:ext>
            </a:extLst>
          </p:cNvPr>
          <p:cNvSpPr txBox="1"/>
          <p:nvPr/>
        </p:nvSpPr>
        <p:spPr>
          <a:xfrm>
            <a:off x="7715277" y="1713322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en-US" sz="1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D67E5-1DFF-4113-ACFB-5C6885C23D89}"/>
              </a:ext>
            </a:extLst>
          </p:cNvPr>
          <p:cNvSpPr txBox="1"/>
          <p:nvPr/>
        </p:nvSpPr>
        <p:spPr>
          <a:xfrm>
            <a:off x="9230933" y="1699530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1F3E4E6-C748-42F6-A284-B32AA058419B}"/>
              </a:ext>
            </a:extLst>
          </p:cNvPr>
          <p:cNvSpPr txBox="1"/>
          <p:nvPr/>
        </p:nvSpPr>
        <p:spPr>
          <a:xfrm>
            <a:off x="6992409" y="5855309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2362E2-69F1-43DB-B5C4-614136F8CA47}"/>
              </a:ext>
            </a:extLst>
          </p:cNvPr>
          <p:cNvSpPr txBox="1"/>
          <p:nvPr/>
        </p:nvSpPr>
        <p:spPr>
          <a:xfrm>
            <a:off x="6999098" y="6286322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4C61819-CE52-4D61-9802-4FF9817D483F}"/>
              </a:ext>
            </a:extLst>
          </p:cNvPr>
          <p:cNvSpPr txBox="1"/>
          <p:nvPr/>
        </p:nvSpPr>
        <p:spPr>
          <a:xfrm>
            <a:off x="8100761" y="5853619"/>
            <a:ext cx="102809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C816589-25F0-47DE-AF05-8D88131E016C}"/>
              </a:ext>
            </a:extLst>
          </p:cNvPr>
          <p:cNvSpPr txBox="1"/>
          <p:nvPr/>
        </p:nvSpPr>
        <p:spPr>
          <a:xfrm>
            <a:off x="8108087" y="6286322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8A35198-58EB-46DB-B6E4-D404CA32A6BA}"/>
              </a:ext>
            </a:extLst>
          </p:cNvPr>
          <p:cNvSpPr txBox="1"/>
          <p:nvPr/>
        </p:nvSpPr>
        <p:spPr>
          <a:xfrm>
            <a:off x="9205683" y="6278701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621FDE7-38F3-4265-915D-5B03ACBA6378}"/>
              </a:ext>
            </a:extLst>
          </p:cNvPr>
          <p:cNvSpPr txBox="1"/>
          <p:nvPr/>
        </p:nvSpPr>
        <p:spPr>
          <a:xfrm>
            <a:off x="9228310" y="5841550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4CF0B81-37F2-4C85-8D94-65E1647E1C58}"/>
              </a:ext>
            </a:extLst>
          </p:cNvPr>
          <p:cNvSpPr txBox="1"/>
          <p:nvPr/>
        </p:nvSpPr>
        <p:spPr>
          <a:xfrm>
            <a:off x="10313804" y="6261710"/>
            <a:ext cx="1034333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2ABFE8F-B332-48D4-A0E4-39460EC8BEBC}"/>
              </a:ext>
            </a:extLst>
          </p:cNvPr>
          <p:cNvSpPr txBox="1"/>
          <p:nvPr/>
        </p:nvSpPr>
        <p:spPr>
          <a:xfrm>
            <a:off x="10333043" y="5832432"/>
            <a:ext cx="1051094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00B89FD-27C2-4349-A48E-3BCB5818F03A}"/>
              </a:ext>
            </a:extLst>
          </p:cNvPr>
          <p:cNvSpPr txBox="1"/>
          <p:nvPr/>
        </p:nvSpPr>
        <p:spPr>
          <a:xfrm>
            <a:off x="6951975" y="2884449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406D5B5-5D99-4AF4-B9D9-901D07051E01}"/>
              </a:ext>
            </a:extLst>
          </p:cNvPr>
          <p:cNvSpPr txBox="1"/>
          <p:nvPr/>
        </p:nvSpPr>
        <p:spPr>
          <a:xfrm>
            <a:off x="6959708" y="3312848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en-US" sz="1600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88A7342-56F2-458D-98E7-18688803AF42}"/>
              </a:ext>
            </a:extLst>
          </p:cNvPr>
          <p:cNvSpPr txBox="1"/>
          <p:nvPr/>
        </p:nvSpPr>
        <p:spPr>
          <a:xfrm>
            <a:off x="8080699" y="3306841"/>
            <a:ext cx="1043531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8BBBE91-2CE4-44AE-B6D2-691FBE3A547A}"/>
              </a:ext>
            </a:extLst>
          </p:cNvPr>
          <p:cNvSpPr txBox="1"/>
          <p:nvPr/>
        </p:nvSpPr>
        <p:spPr>
          <a:xfrm>
            <a:off x="9238565" y="3298080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5CC4DE2-FCD9-4FE5-A7F1-5D7C66A37402}"/>
              </a:ext>
            </a:extLst>
          </p:cNvPr>
          <p:cNvSpPr txBox="1"/>
          <p:nvPr/>
        </p:nvSpPr>
        <p:spPr>
          <a:xfrm>
            <a:off x="9238565" y="2873142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B144511-F87C-42CE-88ED-CFD5580C7140}"/>
              </a:ext>
            </a:extLst>
          </p:cNvPr>
          <p:cNvSpPr txBox="1"/>
          <p:nvPr/>
        </p:nvSpPr>
        <p:spPr>
          <a:xfrm>
            <a:off x="10331305" y="3306242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1B93A30-2602-4200-A87E-7F5D256D51DB}"/>
              </a:ext>
            </a:extLst>
          </p:cNvPr>
          <p:cNvSpPr txBox="1"/>
          <p:nvPr/>
        </p:nvSpPr>
        <p:spPr>
          <a:xfrm>
            <a:off x="10331305" y="2876050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B4E13-A7D5-4EDF-B1B5-2EC9C9A8D01F}"/>
              </a:ext>
            </a:extLst>
          </p:cNvPr>
          <p:cNvSpPr txBox="1"/>
          <p:nvPr/>
        </p:nvSpPr>
        <p:spPr>
          <a:xfrm>
            <a:off x="2173996" y="-146757"/>
            <a:ext cx="70569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 TREE OF LIFE</a:t>
            </a:r>
          </a:p>
          <a:p>
            <a:pPr marL="171453" marR="0" lvl="0" indent="-1714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584A4B4-861C-4B28-A335-DF4D02115ED0}"/>
              </a:ext>
            </a:extLst>
          </p:cNvPr>
          <p:cNvSpPr txBox="1"/>
          <p:nvPr/>
        </p:nvSpPr>
        <p:spPr>
          <a:xfrm>
            <a:off x="8168904" y="670050"/>
            <a:ext cx="272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2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EC5DEB6-2C53-433F-B26C-1F8AA801D047}"/>
              </a:ext>
            </a:extLst>
          </p:cNvPr>
          <p:cNvSpPr txBox="1"/>
          <p:nvPr/>
        </p:nvSpPr>
        <p:spPr>
          <a:xfrm>
            <a:off x="8163778" y="3879071"/>
            <a:ext cx="2775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3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7114287" y="5069023"/>
            <a:ext cx="1016832" cy="92714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B75ED00-02A2-4621-AF85-69530AF5B4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8077555" y="1922594"/>
            <a:ext cx="1016832" cy="92714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99029FEB-2D8F-4518-8935-77A33F1381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7023114" y="1904096"/>
            <a:ext cx="1016832" cy="92714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5450800-65BA-4A20-9E89-9CF849F7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9202732" y="1900217"/>
            <a:ext cx="1016832" cy="92714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5FEFD975-AC15-40EE-9456-D8A799A5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236" y="3048042"/>
            <a:ext cx="961668" cy="876847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5FEFD975-AC15-40EE-9456-D8A799A5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141" y="2994236"/>
            <a:ext cx="961668" cy="876847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20872" y="4490040"/>
            <a:ext cx="582823" cy="582823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36873" y="4473366"/>
            <a:ext cx="582823" cy="58282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28685" y="4474167"/>
            <a:ext cx="582823" cy="582823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1160" y="5865482"/>
            <a:ext cx="582823" cy="58282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33724" y="5851184"/>
            <a:ext cx="582823" cy="582823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23652" y="5874173"/>
            <a:ext cx="582823" cy="582823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80733" y="5874048"/>
            <a:ext cx="582823" cy="582823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55CC4DE2-FCD9-4FE5-A7F1-5D7C66A37402}"/>
              </a:ext>
            </a:extLst>
          </p:cNvPr>
          <p:cNvSpPr txBox="1"/>
          <p:nvPr/>
        </p:nvSpPr>
        <p:spPr>
          <a:xfrm>
            <a:off x="8059304" y="2874464"/>
            <a:ext cx="1069554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6942799" y="2279147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en-US" sz="1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8048274" y="2280290"/>
            <a:ext cx="1056779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en-US" sz="1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10340983" y="5001308"/>
            <a:ext cx="1016832" cy="927145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9247677" y="5028967"/>
            <a:ext cx="1016832" cy="927145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10167254" y="1934058"/>
            <a:ext cx="1016832" cy="927145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9236051" y="2269381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10331305" y="2269278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9236051" y="5404399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6999098" y="5428838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C2C6F9D2-D3FC-4C1A-9F4D-59019D5DCD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821531" y="4725566"/>
            <a:ext cx="1323470" cy="698864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0E1E5AFC-80E7-4EE3-9663-8ADCC15DE172}"/>
              </a:ext>
            </a:extLst>
          </p:cNvPr>
          <p:cNvSpPr txBox="1"/>
          <p:nvPr/>
        </p:nvSpPr>
        <p:spPr>
          <a:xfrm>
            <a:off x="7730908" y="4916967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C2C6F9D2-D3FC-4C1A-9F4D-59019D5DCD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290096" y="4739446"/>
            <a:ext cx="1323470" cy="698864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7942A269-B0E5-498D-9289-DDF300B13D0F}"/>
              </a:ext>
            </a:extLst>
          </p:cNvPr>
          <p:cNvSpPr txBox="1"/>
          <p:nvPr/>
        </p:nvSpPr>
        <p:spPr>
          <a:xfrm>
            <a:off x="9230923" y="4943789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10352320" y="5403154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8131408" y="5079147"/>
            <a:ext cx="1016832" cy="927145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8128169" y="5416272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8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2">
            <a:extLst>
              <a:ext uri="{FF2B5EF4-FFF2-40B4-BE49-F238E27FC236}">
                <a16:creationId xmlns:a16="http://schemas.microsoft.com/office/drawing/2014/main" id="{FD77A6E5-1598-4EE8-862E-544EA2EF248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7332320" y="6117045"/>
            <a:ext cx="729608" cy="72960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8B383FEB-A1C5-4386-BE25-F10643BEBA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10396495" y="5620643"/>
            <a:ext cx="729608" cy="729608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FB66AFE0-1E1F-4011-9293-681E287AE3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9360308" y="5611964"/>
            <a:ext cx="729608" cy="72960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CE35168D-9B4B-4743-8764-7070DC26991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8249701" y="5623337"/>
            <a:ext cx="729608" cy="729608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05873D88-4C1D-43AD-9EAA-548B294F2AB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8273893" y="6108056"/>
            <a:ext cx="729608" cy="729608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5C8E1DCD-A0B2-4E3E-A87C-266221D700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9379663" y="6119962"/>
            <a:ext cx="729608" cy="729608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E8E683C1-5BF5-42E3-9262-646AC1554BD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10462972" y="6119962"/>
            <a:ext cx="729608" cy="72960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7D5FC1C-87DD-4305-AFCA-A90A1661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7286322" y="2617164"/>
            <a:ext cx="729608" cy="72960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DEE157E-A1EF-4FE5-ADE6-B56535A5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7310211" y="3112547"/>
            <a:ext cx="729608" cy="72960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0CD005B-458D-4946-83A7-E6A472C0D1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8308260" y="3141204"/>
            <a:ext cx="729608" cy="72960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F562EE7-92AE-47A4-A0FC-712C1F86CBA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9408812" y="3150825"/>
            <a:ext cx="729608" cy="72960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2DA087E2-2728-46F6-82C7-C623A1D7B38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10456636" y="3158565"/>
            <a:ext cx="729608" cy="72960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73F1187-D81A-477C-B56C-B39706187FA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10414069" y="2608740"/>
            <a:ext cx="729608" cy="72960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F1E01AD-6FB6-4731-A805-01646570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9380788" y="2647053"/>
            <a:ext cx="729608" cy="729608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31BEA253-A922-4A83-AB8D-5DFDE178EDC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8317446" y="2609988"/>
            <a:ext cx="729608" cy="72960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E675112-CDA3-49A5-9811-06D9541740C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7264097" y="5607141"/>
            <a:ext cx="729608" cy="729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7556F7-1474-4673-B6BA-7855D4E767AD}"/>
              </a:ext>
            </a:extLst>
          </p:cNvPr>
          <p:cNvSpPr txBox="1"/>
          <p:nvPr/>
        </p:nvSpPr>
        <p:spPr>
          <a:xfrm>
            <a:off x="3000652" y="1544715"/>
            <a:ext cx="710214" cy="40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56731-331F-4C52-B3CF-DAEB10AB46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537186" y="356378"/>
            <a:ext cx="6890152" cy="63339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EB2CD3-3C5B-400D-A88B-A28BEC5E3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29" y="3000048"/>
            <a:ext cx="1015157" cy="925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FD975-AC15-40EE-9456-D8A799A5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200" y="3064406"/>
            <a:ext cx="961668" cy="8768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F31E7B-53B6-4584-898A-7BCE52A0FED5}"/>
              </a:ext>
            </a:extLst>
          </p:cNvPr>
          <p:cNvSpPr txBox="1"/>
          <p:nvPr/>
        </p:nvSpPr>
        <p:spPr>
          <a:xfrm>
            <a:off x="1467554" y="1108994"/>
            <a:ext cx="2903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1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992265-BD17-4AE6-8B53-7B2A3C31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1909" y="2051711"/>
            <a:ext cx="1706361" cy="9218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A4ABE8-0EFF-44A3-ACA5-10A5605B1EC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586397" y="1971911"/>
            <a:ext cx="1706361" cy="9218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9581" y="4490376"/>
            <a:ext cx="582823" cy="58282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7852154-4CD9-436F-9A82-923B2D311F33}"/>
              </a:ext>
            </a:extLst>
          </p:cNvPr>
          <p:cNvSpPr txBox="1"/>
          <p:nvPr/>
        </p:nvSpPr>
        <p:spPr>
          <a:xfrm>
            <a:off x="3730807" y="2439463"/>
            <a:ext cx="1331777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ln w="3175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5B9BD5"/>
                  </a:outerShdw>
                </a:effectLst>
              </a:rPr>
              <a:t>You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5B9BD5"/>
                  </a:outerShdw>
                </a:effectLst>
              </a:rPr>
              <a:t>3</a:t>
            </a:r>
            <a:endParaRPr lang="en-US" dirty="0">
              <a:ln w="3175">
                <a:noFill/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EB5978-2F12-4DC4-BFE8-CD904DD40088}"/>
              </a:ext>
            </a:extLst>
          </p:cNvPr>
          <p:cNvSpPr txBox="1"/>
          <p:nvPr/>
        </p:nvSpPr>
        <p:spPr>
          <a:xfrm>
            <a:off x="888844" y="2445327"/>
            <a:ext cx="1331777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ln w="3175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5B9BD5"/>
                  </a:outerShdw>
                </a:effectLst>
              </a:rPr>
              <a:t>You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5B9BD5"/>
                  </a:outerShdw>
                </a:effectLst>
              </a:rPr>
              <a:t>2</a:t>
            </a:r>
            <a:endParaRPr kumimoji="0" lang="en-US" b="0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367104-BDC6-49D6-B991-379367B7055B}"/>
              </a:ext>
            </a:extLst>
          </p:cNvPr>
          <p:cNvSpPr txBox="1"/>
          <p:nvPr/>
        </p:nvSpPr>
        <p:spPr>
          <a:xfrm>
            <a:off x="3019272" y="3783267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srgbClr val="CC99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Wisdom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srgbClr val="CC9900"/>
                </a:solidFill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384817-702D-47AF-B64A-7F668DBBC1C8}"/>
              </a:ext>
            </a:extLst>
          </p:cNvPr>
          <p:cNvSpPr txBox="1"/>
          <p:nvPr/>
        </p:nvSpPr>
        <p:spPr>
          <a:xfrm>
            <a:off x="141675" y="3783267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Truth 1</a:t>
            </a:r>
            <a:endParaRPr kumimoji="0" lang="en-US" sz="16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75D9DD-ACF7-4DEC-882D-D19BD912C95A}"/>
              </a:ext>
            </a:extLst>
          </p:cNvPr>
          <p:cNvSpPr txBox="1"/>
          <p:nvPr/>
        </p:nvSpPr>
        <p:spPr>
          <a:xfrm>
            <a:off x="1530423" y="3787220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D3F605-C24B-4564-83E6-3587D0EDDB67}"/>
              </a:ext>
            </a:extLst>
          </p:cNvPr>
          <p:cNvSpPr txBox="1"/>
          <p:nvPr/>
        </p:nvSpPr>
        <p:spPr>
          <a:xfrm>
            <a:off x="4439577" y="3776254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Lovely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A2C2E9-CE8A-41F2-AC0A-7054FBFBFA72}"/>
              </a:ext>
            </a:extLst>
          </p:cNvPr>
          <p:cNvSpPr txBox="1"/>
          <p:nvPr/>
        </p:nvSpPr>
        <p:spPr>
          <a:xfrm>
            <a:off x="4462009" y="5629223"/>
            <a:ext cx="1286970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Lovely 3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A2BA7F-8FE0-4090-A499-5C82A078E1CB}"/>
              </a:ext>
            </a:extLst>
          </p:cNvPr>
          <p:cNvSpPr txBox="1"/>
          <p:nvPr/>
        </p:nvSpPr>
        <p:spPr>
          <a:xfrm>
            <a:off x="4477481" y="5064030"/>
            <a:ext cx="1274863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Lovely 2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272B1C-967E-4C1A-B2D8-D5A752A6AFA8}"/>
              </a:ext>
            </a:extLst>
          </p:cNvPr>
          <p:cNvSpPr txBox="1"/>
          <p:nvPr/>
        </p:nvSpPr>
        <p:spPr>
          <a:xfrm>
            <a:off x="3120004" y="5615371"/>
            <a:ext cx="1181724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CC99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Wisdom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srgbClr val="CC99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srgbClr val="CC9900"/>
                </a:solidFill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C7FB5-F311-42CC-AA18-F14899471D87}"/>
              </a:ext>
            </a:extLst>
          </p:cNvPr>
          <p:cNvSpPr txBox="1"/>
          <p:nvPr/>
        </p:nvSpPr>
        <p:spPr>
          <a:xfrm>
            <a:off x="3120004" y="5064030"/>
            <a:ext cx="1189385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CC99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Wisdom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srgbClr val="CC99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srgbClr val="CC9900"/>
                </a:solidFill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4B05D1-A508-46E7-8ADD-81BF78D0222F}"/>
              </a:ext>
            </a:extLst>
          </p:cNvPr>
          <p:cNvSpPr txBox="1"/>
          <p:nvPr/>
        </p:nvSpPr>
        <p:spPr>
          <a:xfrm>
            <a:off x="1495799" y="5587105"/>
            <a:ext cx="1275249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20ED3E-8029-41E9-B9D7-BAB50C970FFF}"/>
              </a:ext>
            </a:extLst>
          </p:cNvPr>
          <p:cNvSpPr txBox="1"/>
          <p:nvPr/>
        </p:nvSpPr>
        <p:spPr>
          <a:xfrm>
            <a:off x="1516767" y="5064030"/>
            <a:ext cx="1254281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25A25D-B996-460D-9F38-D82E34437298}"/>
              </a:ext>
            </a:extLst>
          </p:cNvPr>
          <p:cNvSpPr txBox="1"/>
          <p:nvPr/>
        </p:nvSpPr>
        <p:spPr>
          <a:xfrm>
            <a:off x="151010" y="5591154"/>
            <a:ext cx="1258679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Truth 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6AA6E4-FFBB-4851-A7E5-9EA9DA7840F8}"/>
              </a:ext>
            </a:extLst>
          </p:cNvPr>
          <p:cNvSpPr txBox="1"/>
          <p:nvPr/>
        </p:nvSpPr>
        <p:spPr>
          <a:xfrm>
            <a:off x="139366" y="5064031"/>
            <a:ext cx="1291291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Truth </a:t>
            </a:r>
            <a:r>
              <a:rPr kumimoji="0" lang="en-US" sz="1600" b="1" i="0" u="none" strike="noStrike" kern="1200" cap="none" spc="0" normalizeH="0" baseline="0" noProof="0" dirty="0" smtClean="0"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600" b="1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DEBCCD-6212-46A1-81A7-F516872102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823120" y="229962"/>
            <a:ext cx="6890152" cy="3424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782EF-3ECE-4E52-85DF-6ACE768231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757656" y="3731069"/>
            <a:ext cx="6890152" cy="30534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1B34FA9-3343-4287-88D0-00582149C90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733653" y="1498462"/>
            <a:ext cx="1323470" cy="6988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C6F9D2-D3FC-4C1A-9F4D-59019D5DCD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231052" y="1498462"/>
            <a:ext cx="1323470" cy="698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034B78-2FC7-405C-BAAE-149A2D30742E}"/>
              </a:ext>
            </a:extLst>
          </p:cNvPr>
          <p:cNvSpPr txBox="1"/>
          <p:nvPr/>
        </p:nvSpPr>
        <p:spPr>
          <a:xfrm>
            <a:off x="7715277" y="1713322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Truth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D67E5-1DFF-4113-ACFB-5C6885C23D89}"/>
              </a:ext>
            </a:extLst>
          </p:cNvPr>
          <p:cNvSpPr txBox="1"/>
          <p:nvPr/>
        </p:nvSpPr>
        <p:spPr>
          <a:xfrm>
            <a:off x="9230933" y="1699530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 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1F3E4E6-C748-42F6-A284-B32AA058419B}"/>
              </a:ext>
            </a:extLst>
          </p:cNvPr>
          <p:cNvSpPr txBox="1"/>
          <p:nvPr/>
        </p:nvSpPr>
        <p:spPr>
          <a:xfrm>
            <a:off x="6992409" y="5855309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Virtue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2362E2-69F1-43DB-B5C4-614136F8CA47}"/>
              </a:ext>
            </a:extLst>
          </p:cNvPr>
          <p:cNvSpPr txBox="1"/>
          <p:nvPr/>
        </p:nvSpPr>
        <p:spPr>
          <a:xfrm>
            <a:off x="6999098" y="6286322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Praise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4C61819-CE52-4D61-9802-4FF9817D483F}"/>
              </a:ext>
            </a:extLst>
          </p:cNvPr>
          <p:cNvSpPr txBox="1"/>
          <p:nvPr/>
        </p:nvSpPr>
        <p:spPr>
          <a:xfrm>
            <a:off x="8100761" y="5853619"/>
            <a:ext cx="102809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Blessing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C816589-25F0-47DE-AF05-8D88131E016C}"/>
              </a:ext>
            </a:extLst>
          </p:cNvPr>
          <p:cNvSpPr txBox="1"/>
          <p:nvPr/>
        </p:nvSpPr>
        <p:spPr>
          <a:xfrm>
            <a:off x="8108087" y="6286322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Legacy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8A35198-58EB-46DB-B6E4-D404CA32A6BA}"/>
              </a:ext>
            </a:extLst>
          </p:cNvPr>
          <p:cNvSpPr txBox="1"/>
          <p:nvPr/>
        </p:nvSpPr>
        <p:spPr>
          <a:xfrm>
            <a:off x="9205682" y="6278701"/>
            <a:ext cx="1124335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Freedom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621FDE7-38F3-4265-915D-5B03ACBA6378}"/>
              </a:ext>
            </a:extLst>
          </p:cNvPr>
          <p:cNvSpPr txBox="1"/>
          <p:nvPr/>
        </p:nvSpPr>
        <p:spPr>
          <a:xfrm>
            <a:off x="9228310" y="5841550"/>
            <a:ext cx="1093270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Passion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4CF0B81-37F2-4C85-8D94-65E1647E1C58}"/>
              </a:ext>
            </a:extLst>
          </p:cNvPr>
          <p:cNvSpPr txBox="1"/>
          <p:nvPr/>
        </p:nvSpPr>
        <p:spPr>
          <a:xfrm>
            <a:off x="10424837" y="6278701"/>
            <a:ext cx="1237644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Endurance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2ABFE8F-B332-48D4-A0E4-39460EC8BEBC}"/>
              </a:ext>
            </a:extLst>
          </p:cNvPr>
          <p:cNvSpPr txBox="1"/>
          <p:nvPr/>
        </p:nvSpPr>
        <p:spPr>
          <a:xfrm>
            <a:off x="10428990" y="5818339"/>
            <a:ext cx="1210324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Covenant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00B89FD-27C2-4349-A48E-3BCB5818F03A}"/>
              </a:ext>
            </a:extLst>
          </p:cNvPr>
          <p:cNvSpPr txBox="1"/>
          <p:nvPr/>
        </p:nvSpPr>
        <p:spPr>
          <a:xfrm>
            <a:off x="6951975" y="2884449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 1 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406D5B5-5D99-4AF4-B9D9-901D07051E01}"/>
              </a:ext>
            </a:extLst>
          </p:cNvPr>
          <p:cNvSpPr txBox="1"/>
          <p:nvPr/>
        </p:nvSpPr>
        <p:spPr>
          <a:xfrm>
            <a:off x="6959708" y="3312848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Peace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88A7342-56F2-458D-98E7-18688803AF42}"/>
              </a:ext>
            </a:extLst>
          </p:cNvPr>
          <p:cNvSpPr txBox="1"/>
          <p:nvPr/>
        </p:nvSpPr>
        <p:spPr>
          <a:xfrm>
            <a:off x="8080699" y="3306841"/>
            <a:ext cx="1043531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Patience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8BBBE91-2CE4-44AE-B6D2-691FBE3A547A}"/>
              </a:ext>
            </a:extLst>
          </p:cNvPr>
          <p:cNvSpPr txBox="1"/>
          <p:nvPr/>
        </p:nvSpPr>
        <p:spPr>
          <a:xfrm>
            <a:off x="9222507" y="3309399"/>
            <a:ext cx="1148995" cy="3231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Goodness 1</a:t>
            </a:r>
            <a:endParaRPr kumimoji="0" lang="en-US" sz="15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5CC4DE2-FCD9-4FE5-A7F1-5D7C66A37402}"/>
              </a:ext>
            </a:extLst>
          </p:cNvPr>
          <p:cNvSpPr txBox="1"/>
          <p:nvPr/>
        </p:nvSpPr>
        <p:spPr>
          <a:xfrm>
            <a:off x="9238565" y="2873142"/>
            <a:ext cx="1092740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Kindness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B144511-F87C-42CE-88ED-CFD5580C7140}"/>
              </a:ext>
            </a:extLst>
          </p:cNvPr>
          <p:cNvSpPr txBox="1"/>
          <p:nvPr/>
        </p:nvSpPr>
        <p:spPr>
          <a:xfrm>
            <a:off x="10428640" y="3317952"/>
            <a:ext cx="1172618" cy="3077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Gentleness 1</a:t>
            </a:r>
            <a:endParaRPr kumimoji="0" lang="en-US" sz="1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1B93A30-2602-4200-A87E-7F5D256D51DB}"/>
              </a:ext>
            </a:extLst>
          </p:cNvPr>
          <p:cNvSpPr txBox="1"/>
          <p:nvPr/>
        </p:nvSpPr>
        <p:spPr>
          <a:xfrm>
            <a:off x="10405636" y="2901254"/>
            <a:ext cx="1184574" cy="3077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Faithfulness 1</a:t>
            </a:r>
            <a:endParaRPr kumimoji="0" lang="en-US" sz="1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584A4B4-861C-4B28-A335-DF4D02115ED0}"/>
              </a:ext>
            </a:extLst>
          </p:cNvPr>
          <p:cNvSpPr txBox="1"/>
          <p:nvPr/>
        </p:nvSpPr>
        <p:spPr>
          <a:xfrm>
            <a:off x="8231262" y="511869"/>
            <a:ext cx="198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2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EC5DEB6-2C53-433F-B26C-1F8AA801D047}"/>
              </a:ext>
            </a:extLst>
          </p:cNvPr>
          <p:cNvSpPr txBox="1"/>
          <p:nvPr/>
        </p:nvSpPr>
        <p:spPr>
          <a:xfrm>
            <a:off x="8355824" y="3744776"/>
            <a:ext cx="1877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3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7114287" y="5069023"/>
            <a:ext cx="1016832" cy="92714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B75ED00-02A2-4621-AF85-69530AF5B4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8077555" y="1922594"/>
            <a:ext cx="1016832" cy="92714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99029FEB-2D8F-4518-8935-77A33F1381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7023114" y="1904096"/>
            <a:ext cx="1016832" cy="92714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5450800-65BA-4A20-9E89-9CF849F7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9202732" y="1900217"/>
            <a:ext cx="1016832" cy="92714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5FEFD975-AC15-40EE-9456-D8A799A5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236" y="3048042"/>
            <a:ext cx="961668" cy="876847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5FEFD975-AC15-40EE-9456-D8A799A5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141" y="2994236"/>
            <a:ext cx="961668" cy="876847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20872" y="4490040"/>
            <a:ext cx="582823" cy="582823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36873" y="4473366"/>
            <a:ext cx="582823" cy="58282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28685" y="4474167"/>
            <a:ext cx="582823" cy="582823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1160" y="5865482"/>
            <a:ext cx="582823" cy="58282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33724" y="5851184"/>
            <a:ext cx="582823" cy="582823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23652" y="5874173"/>
            <a:ext cx="582823" cy="582823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80733" y="5874048"/>
            <a:ext cx="582823" cy="582823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55CC4DE2-FCD9-4FE5-A7F1-5D7C66A37402}"/>
              </a:ext>
            </a:extLst>
          </p:cNvPr>
          <p:cNvSpPr txBox="1"/>
          <p:nvPr/>
        </p:nvSpPr>
        <p:spPr>
          <a:xfrm>
            <a:off x="8059304" y="2874464"/>
            <a:ext cx="1069554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Joy 1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6942799" y="2279147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Truth 2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8048274" y="2280290"/>
            <a:ext cx="1056779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Truth 3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10340983" y="5001308"/>
            <a:ext cx="1016832" cy="927145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9247677" y="5028967"/>
            <a:ext cx="1016832" cy="927145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10167254" y="1934058"/>
            <a:ext cx="1016832" cy="927145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9236051" y="2269381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 2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10331305" y="2269278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 3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9236051" y="5404399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Lovely 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6999098" y="5428838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Wisdom 2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C2C6F9D2-D3FC-4C1A-9F4D-59019D5DCD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821531" y="4725566"/>
            <a:ext cx="1323470" cy="698864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0E1E5AFC-80E7-4EE3-9663-8ADCC15DE172}"/>
              </a:ext>
            </a:extLst>
          </p:cNvPr>
          <p:cNvSpPr txBox="1"/>
          <p:nvPr/>
        </p:nvSpPr>
        <p:spPr>
          <a:xfrm>
            <a:off x="7730908" y="4916967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Wisdom 1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C2C6F9D2-D3FC-4C1A-9F4D-59019D5DCD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290096" y="4739446"/>
            <a:ext cx="1323470" cy="698864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7942A269-B0E5-498D-9289-DDF300B13D0F}"/>
              </a:ext>
            </a:extLst>
          </p:cNvPr>
          <p:cNvSpPr txBox="1"/>
          <p:nvPr/>
        </p:nvSpPr>
        <p:spPr>
          <a:xfrm>
            <a:off x="9230923" y="4943789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Lovely 1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10352320" y="5403154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Lovely 3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8131408" y="5079147"/>
            <a:ext cx="1016832" cy="927145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8128169" y="5416272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Wisdom 3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73874" y="148666"/>
            <a:ext cx="2100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</a:rPr>
              <a:t>Prosper</a:t>
            </a:r>
            <a:r>
              <a:rPr kumimoji="0" lang="en-US" sz="2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Calibri" panose="020F0502020204030204"/>
              </a:rPr>
              <a:t>Season</a:t>
            </a:r>
            <a:r>
              <a:rPr kumimoji="0" lang="en-US" sz="2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4BB4E13-A7D5-4EDF-B1B5-2EC9C9A8D01F}"/>
              </a:ext>
            </a:extLst>
          </p:cNvPr>
          <p:cNvSpPr txBox="1"/>
          <p:nvPr/>
        </p:nvSpPr>
        <p:spPr>
          <a:xfrm>
            <a:off x="2173996" y="-146757"/>
            <a:ext cx="70569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 TREE OF LIFE</a:t>
            </a:r>
          </a:p>
          <a:p>
            <a:pPr marL="171453" marR="0" lvl="0" indent="-1714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55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2">
            <a:extLst>
              <a:ext uri="{FF2B5EF4-FFF2-40B4-BE49-F238E27FC236}">
                <a16:creationId xmlns:a16="http://schemas.microsoft.com/office/drawing/2014/main" id="{FD77A6E5-1598-4EE8-862E-544EA2EF248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7332320" y="6117045"/>
            <a:ext cx="729608" cy="72960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8B383FEB-A1C5-4386-BE25-F10643BEBA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10396495" y="5620643"/>
            <a:ext cx="729608" cy="729608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FB66AFE0-1E1F-4011-9293-681E287AE3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9360308" y="5611964"/>
            <a:ext cx="729608" cy="72960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CE35168D-9B4B-4743-8764-7070DC26991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8249701" y="5623337"/>
            <a:ext cx="729608" cy="729608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05873D88-4C1D-43AD-9EAA-548B294F2AB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8273893" y="6108056"/>
            <a:ext cx="729608" cy="729608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5C8E1DCD-A0B2-4E3E-A87C-266221D700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9379663" y="6119962"/>
            <a:ext cx="729608" cy="729608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E8E683C1-5BF5-42E3-9262-646AC1554BD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10462972" y="6119962"/>
            <a:ext cx="729608" cy="72960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7D5FC1C-87DD-4305-AFCA-A90A1661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7286322" y="2617164"/>
            <a:ext cx="729608" cy="72960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DEE157E-A1EF-4FE5-ADE6-B56535A5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7310211" y="3112547"/>
            <a:ext cx="729608" cy="72960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0CD005B-458D-4946-83A7-E6A472C0D1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8308260" y="3141204"/>
            <a:ext cx="729608" cy="72960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4F562EE7-92AE-47A4-A0FC-712C1F86CBA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9408812" y="3150825"/>
            <a:ext cx="729608" cy="72960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2DA087E2-2728-46F6-82C7-C623A1D7B38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10456636" y="3158565"/>
            <a:ext cx="729608" cy="72960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73F1187-D81A-477C-B56C-B39706187FA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10414069" y="2608740"/>
            <a:ext cx="729608" cy="72960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F1E01AD-6FB6-4731-A805-01646570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9380788" y="2647053"/>
            <a:ext cx="729608" cy="729608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31BEA253-A922-4A83-AB8D-5DFDE178EDC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8317446" y="2609988"/>
            <a:ext cx="729608" cy="72960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E675112-CDA3-49A5-9811-06D9541740C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5400000">
            <a:off x="7264097" y="5607141"/>
            <a:ext cx="729608" cy="729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7556F7-1474-4673-B6BA-7855D4E767AD}"/>
              </a:ext>
            </a:extLst>
          </p:cNvPr>
          <p:cNvSpPr txBox="1"/>
          <p:nvPr/>
        </p:nvSpPr>
        <p:spPr>
          <a:xfrm>
            <a:off x="3000652" y="1544715"/>
            <a:ext cx="710214" cy="40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56731-331F-4C52-B3CF-DAEB10AB46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537186" y="356378"/>
            <a:ext cx="6890152" cy="63339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EB2CD3-3C5B-400D-A88B-A28BEC5E3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29" y="3000048"/>
            <a:ext cx="1015157" cy="925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FD975-AC15-40EE-9456-D8A799A5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200" y="3064406"/>
            <a:ext cx="961668" cy="8768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F31E7B-53B6-4584-898A-7BCE52A0FED5}"/>
              </a:ext>
            </a:extLst>
          </p:cNvPr>
          <p:cNvSpPr txBox="1"/>
          <p:nvPr/>
        </p:nvSpPr>
        <p:spPr>
          <a:xfrm>
            <a:off x="1908121" y="1108994"/>
            <a:ext cx="1962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1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992265-BD17-4AE6-8B53-7B2A3C31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1909" y="2051711"/>
            <a:ext cx="1706361" cy="9218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A4ABE8-0EFF-44A3-ACA5-10A5605B1EC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586397" y="1971911"/>
            <a:ext cx="1706361" cy="9218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9581" y="4490376"/>
            <a:ext cx="582823" cy="58282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7852154-4CD9-436F-9A82-923B2D311F33}"/>
              </a:ext>
            </a:extLst>
          </p:cNvPr>
          <p:cNvSpPr txBox="1"/>
          <p:nvPr/>
        </p:nvSpPr>
        <p:spPr>
          <a:xfrm>
            <a:off x="3730807" y="2439463"/>
            <a:ext cx="1331777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</a:t>
            </a:r>
            <a:r>
              <a:rPr kumimoji="0" lang="en-US" sz="1800" b="1" i="0" u="none" strike="noStrike" kern="1200" cap="none" spc="0" normalizeH="0" baseline="0" noProof="0" dirty="0" smtClean="0">
                <a:ln w="3175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EB5978-2F12-4DC4-BFE8-CD904DD40088}"/>
              </a:ext>
            </a:extLst>
          </p:cNvPr>
          <p:cNvSpPr txBox="1"/>
          <p:nvPr/>
        </p:nvSpPr>
        <p:spPr>
          <a:xfrm>
            <a:off x="888844" y="2445327"/>
            <a:ext cx="1331777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2</a:t>
            </a:r>
            <a:endParaRPr kumimoji="0" lang="en-US" sz="1800" b="0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367104-BDC6-49D6-B991-379367B7055B}"/>
              </a:ext>
            </a:extLst>
          </p:cNvPr>
          <p:cNvSpPr txBox="1"/>
          <p:nvPr/>
        </p:nvSpPr>
        <p:spPr>
          <a:xfrm>
            <a:off x="3019272" y="3783267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srgbClr val="CC9900"/>
                  </a:solidFill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srgbClr val="CC9900"/>
                </a:solidFill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384817-702D-47AF-B64A-7F668DBBC1C8}"/>
              </a:ext>
            </a:extLst>
          </p:cNvPr>
          <p:cNvSpPr txBox="1"/>
          <p:nvPr/>
        </p:nvSpPr>
        <p:spPr>
          <a:xfrm>
            <a:off x="141675" y="3783267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75D9DD-ACF7-4DEC-882D-D19BD912C95A}"/>
              </a:ext>
            </a:extLst>
          </p:cNvPr>
          <p:cNvSpPr txBox="1"/>
          <p:nvPr/>
        </p:nvSpPr>
        <p:spPr>
          <a:xfrm>
            <a:off x="1530423" y="3787220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D3F605-C24B-4564-83E6-3587D0EDDB67}"/>
              </a:ext>
            </a:extLst>
          </p:cNvPr>
          <p:cNvSpPr txBox="1"/>
          <p:nvPr/>
        </p:nvSpPr>
        <p:spPr>
          <a:xfrm>
            <a:off x="4439577" y="3776254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A2C2E9-CE8A-41F2-AC0A-7054FBFBFA72}"/>
              </a:ext>
            </a:extLst>
          </p:cNvPr>
          <p:cNvSpPr txBox="1"/>
          <p:nvPr/>
        </p:nvSpPr>
        <p:spPr>
          <a:xfrm>
            <a:off x="4462009" y="5629223"/>
            <a:ext cx="1286970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A2BA7F-8FE0-4090-A499-5C82A078E1CB}"/>
              </a:ext>
            </a:extLst>
          </p:cNvPr>
          <p:cNvSpPr txBox="1"/>
          <p:nvPr/>
        </p:nvSpPr>
        <p:spPr>
          <a:xfrm>
            <a:off x="4477481" y="5064030"/>
            <a:ext cx="1274863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272B1C-967E-4C1A-B2D8-D5A752A6AFA8}"/>
              </a:ext>
            </a:extLst>
          </p:cNvPr>
          <p:cNvSpPr txBox="1"/>
          <p:nvPr/>
        </p:nvSpPr>
        <p:spPr>
          <a:xfrm>
            <a:off x="3120004" y="5615371"/>
            <a:ext cx="1181724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CC9900"/>
                  </a:solidFill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C7FB5-F311-42CC-AA18-F14899471D87}"/>
              </a:ext>
            </a:extLst>
          </p:cNvPr>
          <p:cNvSpPr txBox="1"/>
          <p:nvPr/>
        </p:nvSpPr>
        <p:spPr>
          <a:xfrm>
            <a:off x="3120004" y="5064030"/>
            <a:ext cx="1189385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CC9900"/>
                  </a:solidFill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4B05D1-A508-46E7-8ADD-81BF78D0222F}"/>
              </a:ext>
            </a:extLst>
          </p:cNvPr>
          <p:cNvSpPr txBox="1"/>
          <p:nvPr/>
        </p:nvSpPr>
        <p:spPr>
          <a:xfrm>
            <a:off x="1495799" y="5587105"/>
            <a:ext cx="1275249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20ED3E-8029-41E9-B9D7-BAB50C970FFF}"/>
              </a:ext>
            </a:extLst>
          </p:cNvPr>
          <p:cNvSpPr txBox="1"/>
          <p:nvPr/>
        </p:nvSpPr>
        <p:spPr>
          <a:xfrm>
            <a:off x="1516767" y="5064030"/>
            <a:ext cx="1254281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25A25D-B996-460D-9F38-D82E34437298}"/>
              </a:ext>
            </a:extLst>
          </p:cNvPr>
          <p:cNvSpPr txBox="1"/>
          <p:nvPr/>
        </p:nvSpPr>
        <p:spPr>
          <a:xfrm>
            <a:off x="151010" y="5591154"/>
            <a:ext cx="1258679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6AA6E4-FFBB-4851-A7E5-9EA9DA7840F8}"/>
              </a:ext>
            </a:extLst>
          </p:cNvPr>
          <p:cNvSpPr txBox="1"/>
          <p:nvPr/>
        </p:nvSpPr>
        <p:spPr>
          <a:xfrm>
            <a:off x="139366" y="5064031"/>
            <a:ext cx="1291291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DEBCCD-6212-46A1-81A7-F516872102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823120" y="229962"/>
            <a:ext cx="6890152" cy="3424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782EF-3ECE-4E52-85DF-6ACE768231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757656" y="3731069"/>
            <a:ext cx="6890152" cy="30534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1B34FA9-3343-4287-88D0-00582149C90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733653" y="1498462"/>
            <a:ext cx="1323470" cy="6988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C6F9D2-D3FC-4C1A-9F4D-59019D5DCD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231052" y="1498462"/>
            <a:ext cx="1323470" cy="698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034B78-2FC7-405C-BAAE-149A2D30742E}"/>
              </a:ext>
            </a:extLst>
          </p:cNvPr>
          <p:cNvSpPr txBox="1"/>
          <p:nvPr/>
        </p:nvSpPr>
        <p:spPr>
          <a:xfrm>
            <a:off x="7715277" y="1713322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Truth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D67E5-1DFF-4113-ACFB-5C6885C23D89}"/>
              </a:ext>
            </a:extLst>
          </p:cNvPr>
          <p:cNvSpPr txBox="1"/>
          <p:nvPr/>
        </p:nvSpPr>
        <p:spPr>
          <a:xfrm>
            <a:off x="9230933" y="1699530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 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1F3E4E6-C748-42F6-A284-B32AA058419B}"/>
              </a:ext>
            </a:extLst>
          </p:cNvPr>
          <p:cNvSpPr txBox="1"/>
          <p:nvPr/>
        </p:nvSpPr>
        <p:spPr>
          <a:xfrm>
            <a:off x="6992409" y="5855309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2362E2-69F1-43DB-B5C4-614136F8CA47}"/>
              </a:ext>
            </a:extLst>
          </p:cNvPr>
          <p:cNvSpPr txBox="1"/>
          <p:nvPr/>
        </p:nvSpPr>
        <p:spPr>
          <a:xfrm>
            <a:off x="6999098" y="6286322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4C61819-CE52-4D61-9802-4FF9817D483F}"/>
              </a:ext>
            </a:extLst>
          </p:cNvPr>
          <p:cNvSpPr txBox="1"/>
          <p:nvPr/>
        </p:nvSpPr>
        <p:spPr>
          <a:xfrm>
            <a:off x="8100761" y="5853619"/>
            <a:ext cx="102809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C816589-25F0-47DE-AF05-8D88131E016C}"/>
              </a:ext>
            </a:extLst>
          </p:cNvPr>
          <p:cNvSpPr txBox="1"/>
          <p:nvPr/>
        </p:nvSpPr>
        <p:spPr>
          <a:xfrm>
            <a:off x="8108087" y="6286322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8A35198-58EB-46DB-B6E4-D404CA32A6BA}"/>
              </a:ext>
            </a:extLst>
          </p:cNvPr>
          <p:cNvSpPr txBox="1"/>
          <p:nvPr/>
        </p:nvSpPr>
        <p:spPr>
          <a:xfrm>
            <a:off x="9205682" y="6278701"/>
            <a:ext cx="1124335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621FDE7-38F3-4265-915D-5B03ACBA6378}"/>
              </a:ext>
            </a:extLst>
          </p:cNvPr>
          <p:cNvSpPr txBox="1"/>
          <p:nvPr/>
        </p:nvSpPr>
        <p:spPr>
          <a:xfrm>
            <a:off x="9228310" y="5841550"/>
            <a:ext cx="1093270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4CF0B81-37F2-4C85-8D94-65E1647E1C58}"/>
              </a:ext>
            </a:extLst>
          </p:cNvPr>
          <p:cNvSpPr txBox="1"/>
          <p:nvPr/>
        </p:nvSpPr>
        <p:spPr>
          <a:xfrm>
            <a:off x="10424837" y="6278701"/>
            <a:ext cx="1237644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2ABFE8F-B332-48D4-A0E4-39460EC8BEBC}"/>
              </a:ext>
            </a:extLst>
          </p:cNvPr>
          <p:cNvSpPr txBox="1"/>
          <p:nvPr/>
        </p:nvSpPr>
        <p:spPr>
          <a:xfrm>
            <a:off x="10428990" y="5818339"/>
            <a:ext cx="1210324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00B89FD-27C2-4349-A48E-3BCB5818F03A}"/>
              </a:ext>
            </a:extLst>
          </p:cNvPr>
          <p:cNvSpPr txBox="1"/>
          <p:nvPr/>
        </p:nvSpPr>
        <p:spPr>
          <a:xfrm>
            <a:off x="6951975" y="2884449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406D5B5-5D99-4AF4-B9D9-901D07051E01}"/>
              </a:ext>
            </a:extLst>
          </p:cNvPr>
          <p:cNvSpPr txBox="1"/>
          <p:nvPr/>
        </p:nvSpPr>
        <p:spPr>
          <a:xfrm>
            <a:off x="6959708" y="3312848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88A7342-56F2-458D-98E7-18688803AF42}"/>
              </a:ext>
            </a:extLst>
          </p:cNvPr>
          <p:cNvSpPr txBox="1"/>
          <p:nvPr/>
        </p:nvSpPr>
        <p:spPr>
          <a:xfrm>
            <a:off x="8080699" y="3306841"/>
            <a:ext cx="1043531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8BBBE91-2CE4-44AE-B6D2-691FBE3A547A}"/>
              </a:ext>
            </a:extLst>
          </p:cNvPr>
          <p:cNvSpPr txBox="1"/>
          <p:nvPr/>
        </p:nvSpPr>
        <p:spPr>
          <a:xfrm>
            <a:off x="9222507" y="3309399"/>
            <a:ext cx="1148995" cy="3077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5CC4DE2-FCD9-4FE5-A7F1-5D7C66A37402}"/>
              </a:ext>
            </a:extLst>
          </p:cNvPr>
          <p:cNvSpPr txBox="1"/>
          <p:nvPr/>
        </p:nvSpPr>
        <p:spPr>
          <a:xfrm>
            <a:off x="9238565" y="2873142"/>
            <a:ext cx="1092740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B144511-F87C-42CE-88ED-CFD5580C7140}"/>
              </a:ext>
            </a:extLst>
          </p:cNvPr>
          <p:cNvSpPr txBox="1"/>
          <p:nvPr/>
        </p:nvSpPr>
        <p:spPr>
          <a:xfrm>
            <a:off x="10428640" y="3317952"/>
            <a:ext cx="1172618" cy="3077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1B93A30-2602-4200-A87E-7F5D256D51DB}"/>
              </a:ext>
            </a:extLst>
          </p:cNvPr>
          <p:cNvSpPr txBox="1"/>
          <p:nvPr/>
        </p:nvSpPr>
        <p:spPr>
          <a:xfrm>
            <a:off x="10405636" y="2901254"/>
            <a:ext cx="1184574" cy="3077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584A4B4-861C-4B28-A335-DF4D02115ED0}"/>
              </a:ext>
            </a:extLst>
          </p:cNvPr>
          <p:cNvSpPr txBox="1"/>
          <p:nvPr/>
        </p:nvSpPr>
        <p:spPr>
          <a:xfrm>
            <a:off x="8231262" y="511869"/>
            <a:ext cx="198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2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EC5DEB6-2C53-433F-B26C-1F8AA801D047}"/>
              </a:ext>
            </a:extLst>
          </p:cNvPr>
          <p:cNvSpPr txBox="1"/>
          <p:nvPr/>
        </p:nvSpPr>
        <p:spPr>
          <a:xfrm>
            <a:off x="8355824" y="3744776"/>
            <a:ext cx="1877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3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7114287" y="5069023"/>
            <a:ext cx="1016832" cy="92714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B75ED00-02A2-4621-AF85-69530AF5B4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8077555" y="1922594"/>
            <a:ext cx="1016832" cy="92714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99029FEB-2D8F-4518-8935-77A33F1381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7023114" y="1904096"/>
            <a:ext cx="1016832" cy="92714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5450800-65BA-4A20-9E89-9CF849F7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9202732" y="1900217"/>
            <a:ext cx="1016832" cy="92714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5FEFD975-AC15-40EE-9456-D8A799A5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236" y="3048042"/>
            <a:ext cx="961668" cy="876847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5FEFD975-AC15-40EE-9456-D8A799A5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141" y="2994236"/>
            <a:ext cx="961668" cy="876847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20872" y="4490040"/>
            <a:ext cx="582823" cy="582823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36873" y="4473366"/>
            <a:ext cx="582823" cy="58282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28685" y="4474167"/>
            <a:ext cx="582823" cy="582823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1160" y="5865482"/>
            <a:ext cx="582823" cy="58282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33724" y="5851184"/>
            <a:ext cx="582823" cy="582823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23652" y="5874173"/>
            <a:ext cx="582823" cy="582823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4681F6DB-DDAE-4B8D-A5C6-D9AC9ABF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80733" y="5874048"/>
            <a:ext cx="582823" cy="582823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55CC4DE2-FCD9-4FE5-A7F1-5D7C66A37402}"/>
              </a:ext>
            </a:extLst>
          </p:cNvPr>
          <p:cNvSpPr txBox="1"/>
          <p:nvPr/>
        </p:nvSpPr>
        <p:spPr>
          <a:xfrm>
            <a:off x="8059304" y="2874464"/>
            <a:ext cx="1069554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6942799" y="2279147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Truth 2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8048274" y="2280290"/>
            <a:ext cx="1056779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Truth 3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10340983" y="5001308"/>
            <a:ext cx="1016832" cy="927145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9247677" y="5028967"/>
            <a:ext cx="1016832" cy="927145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10167254" y="1934058"/>
            <a:ext cx="1016832" cy="927145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9236051" y="2269381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 2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10331305" y="2269278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 3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9236051" y="5404399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Lovely 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6999098" y="5428838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Wisdom 2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C2C6F9D2-D3FC-4C1A-9F4D-59019D5DCD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821531" y="4725566"/>
            <a:ext cx="1323470" cy="698864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0E1E5AFC-80E7-4EE3-9663-8ADCC15DE172}"/>
              </a:ext>
            </a:extLst>
          </p:cNvPr>
          <p:cNvSpPr txBox="1"/>
          <p:nvPr/>
        </p:nvSpPr>
        <p:spPr>
          <a:xfrm>
            <a:off x="7730908" y="4916967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Wisdom 1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C2C6F9D2-D3FC-4C1A-9F4D-59019D5DCD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9290096" y="4739446"/>
            <a:ext cx="1323470" cy="698864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7942A269-B0E5-498D-9289-DDF300B13D0F}"/>
              </a:ext>
            </a:extLst>
          </p:cNvPr>
          <p:cNvSpPr txBox="1"/>
          <p:nvPr/>
        </p:nvSpPr>
        <p:spPr>
          <a:xfrm>
            <a:off x="9230923" y="4943789"/>
            <a:ext cx="1331777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Lovely 1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10352320" y="5403154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Lovely 3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DAB90A28-2E27-4CDC-B40F-B782235BF48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8131408" y="5079147"/>
            <a:ext cx="1016832" cy="927145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F086B83F-7F1C-47E3-A65D-4CD2385676BC}"/>
              </a:ext>
            </a:extLst>
          </p:cNvPr>
          <p:cNvSpPr txBox="1"/>
          <p:nvPr/>
        </p:nvSpPr>
        <p:spPr>
          <a:xfrm>
            <a:off x="8128169" y="5416272"/>
            <a:ext cx="1016832" cy="33855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solidFill>
                    <a:srgbClr val="CC9900"/>
                  </a:solidFill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Wisdom 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4BB4E13-A7D5-4EDF-B1B5-2EC9C9A8D01F}"/>
              </a:ext>
            </a:extLst>
          </p:cNvPr>
          <p:cNvSpPr txBox="1"/>
          <p:nvPr/>
        </p:nvSpPr>
        <p:spPr>
          <a:xfrm>
            <a:off x="2173996" y="-146757"/>
            <a:ext cx="70569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GATHERING</a:t>
            </a:r>
            <a:endParaRPr kumimoji="0" lang="en-US" sz="6600" b="1" i="0" u="none" strike="noStrike" kern="1200" cap="none" spc="0" normalizeH="0" baseline="0" noProof="0" dirty="0">
              <a:ln w="13462">
                <a:solidFill>
                  <a:srgbClr val="7030A0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3" marR="0" lvl="0" indent="-1714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3874" y="148666"/>
            <a:ext cx="2100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Prosper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Season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177759" y="1824428"/>
            <a:ext cx="15581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$40 x 4 = $160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364954" y="1266935"/>
            <a:ext cx="15581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 x 8 = $160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451849" y="4477160"/>
            <a:ext cx="15581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$20 x 8 = $160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586077" y="891952"/>
            <a:ext cx="2075042" cy="461665"/>
          </a:xfrm>
          <a:prstGeom prst="rect">
            <a:avLst/>
          </a:prstGeom>
          <a:solidFill>
            <a:srgbClr val="FFFF00"/>
          </a:solidFill>
          <a:ln w="31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$480 HARVEST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346" y="4993934"/>
            <a:ext cx="5755446" cy="102421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3" idx="0"/>
          </p:cNvCxnSpPr>
          <p:nvPr/>
        </p:nvCxnSpPr>
        <p:spPr>
          <a:xfrm flipH="1" flipV="1">
            <a:off x="2956833" y="2219135"/>
            <a:ext cx="7236" cy="2774799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endCxn id="130" idx="2"/>
          </p:cNvCxnSpPr>
          <p:nvPr/>
        </p:nvCxnSpPr>
        <p:spPr>
          <a:xfrm flipH="1" flipV="1">
            <a:off x="9144028" y="1636267"/>
            <a:ext cx="10774" cy="1152018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394" y="2801206"/>
            <a:ext cx="4830088" cy="9820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823" y="5802983"/>
            <a:ext cx="4844318" cy="907203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 flipV="1">
            <a:off x="9185715" y="4846492"/>
            <a:ext cx="2102" cy="956491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6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 animBg="1"/>
      <p:bldP spid="136" grpId="0" animBg="1"/>
      <p:bldP spid="13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7" name="Rectangle 3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0" y="5181600"/>
            <a:ext cx="12192000" cy="1676400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0" name="Group 48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00200" y="5791200"/>
            <a:ext cx="9067800" cy="1066800"/>
            <a:chOff x="192944" y="5791200"/>
            <a:chExt cx="9106330" cy="106680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6" name="Freeform 5"/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Freeform 6"/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0" name="Freeform 7"/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Freeform 6"/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3" name="Freeform 6"/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4" name="Freeform 7"/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6" name="Freeform 6"/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7" name="Freeform 6"/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8" name="Freeform 5"/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6"/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5"/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Freeform 7"/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3" name="Freeform 6"/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Freeform 6"/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5" name="Freeform 6"/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6" name="Freeform 5"/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Freeform 6"/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0" name="Freeform 6"/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1" name="Freeform 6"/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7"/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6"/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Freeform 6"/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6"/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Freeform 6"/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Freeform 7"/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Freeform 7"/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44" name="Picture 44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30142" y="8649"/>
            <a:ext cx="12192000" cy="3962400"/>
          </a:xfrm>
          <a:prstGeom prst="rect">
            <a:avLst/>
          </a:prstGeom>
        </p:spPr>
      </p:pic>
      <p:grpSp>
        <p:nvGrpSpPr>
          <p:cNvPr id="449" name="Group 44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0995" y="-657595"/>
            <a:ext cx="6756400" cy="6705736"/>
            <a:chOff x="-838200" y="-723900"/>
            <a:chExt cx="6756400" cy="6705736"/>
          </a:xfrm>
        </p:grpSpPr>
        <p:sp>
          <p:nvSpPr>
            <p:cNvPr id="450" name="Trapezoid 449"/>
            <p:cNvSpPr/>
            <p:nvPr/>
          </p:nvSpPr>
          <p:spPr>
            <a:xfrm rot="18900000">
              <a:off x="1181236" y="7875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E3619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451" name="Trapezoid 450"/>
            <p:cNvSpPr/>
            <p:nvPr/>
          </p:nvSpPr>
          <p:spPr>
            <a:xfrm>
              <a:off x="-838200" y="16384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E3619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452" name="Trapezoid 451"/>
            <p:cNvSpPr/>
            <p:nvPr/>
          </p:nvSpPr>
          <p:spPr>
            <a:xfrm rot="16200000">
              <a:off x="2146300" y="-1295400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E3619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grpSp>
        <p:nvGrpSpPr>
          <p:cNvPr id="296" name="Group 29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695692">
            <a:off x="5485941" y="5283148"/>
            <a:ext cx="385921" cy="323774"/>
            <a:chOff x="2703515" y="2783417"/>
            <a:chExt cx="4414306" cy="4074583"/>
          </a:xfrm>
        </p:grpSpPr>
        <p:sp>
          <p:nvSpPr>
            <p:cNvPr id="297" name="Freeform 5"/>
            <p:cNvSpPr>
              <a:spLocks/>
            </p:cNvSpPr>
            <p:nvPr/>
          </p:nvSpPr>
          <p:spPr bwMode="auto">
            <a:xfrm>
              <a:off x="2807758" y="2783417"/>
              <a:ext cx="4310063" cy="3614738"/>
            </a:xfrm>
            <a:custGeom>
              <a:avLst/>
              <a:gdLst/>
              <a:ahLst/>
              <a:cxnLst>
                <a:cxn ang="0">
                  <a:pos x="5260" y="2301"/>
                </a:cxn>
                <a:cxn ang="0">
                  <a:pos x="5069" y="1997"/>
                </a:cxn>
                <a:cxn ang="0">
                  <a:pos x="4833" y="1718"/>
                </a:cxn>
                <a:cxn ang="0">
                  <a:pos x="4560" y="1457"/>
                </a:cxn>
                <a:cxn ang="0">
                  <a:pos x="4256" y="1217"/>
                </a:cxn>
                <a:cxn ang="0">
                  <a:pos x="3927" y="993"/>
                </a:cxn>
                <a:cxn ang="0">
                  <a:pos x="3580" y="782"/>
                </a:cxn>
                <a:cxn ang="0">
                  <a:pos x="3041" y="485"/>
                </a:cxn>
                <a:cxn ang="0">
                  <a:pos x="2631" y="297"/>
                </a:cxn>
                <a:cxn ang="0">
                  <a:pos x="2231" y="164"/>
                </a:cxn>
                <a:cxn ang="0">
                  <a:pos x="1852" y="75"/>
                </a:cxn>
                <a:cxn ang="0">
                  <a:pos x="1505" y="23"/>
                </a:cxn>
                <a:cxn ang="0">
                  <a:pos x="1202" y="2"/>
                </a:cxn>
                <a:cxn ang="0">
                  <a:pos x="954" y="4"/>
                </a:cxn>
                <a:cxn ang="0">
                  <a:pos x="709" y="28"/>
                </a:cxn>
                <a:cxn ang="0">
                  <a:pos x="636" y="49"/>
                </a:cxn>
                <a:cxn ang="0">
                  <a:pos x="530" y="72"/>
                </a:cxn>
                <a:cxn ang="0">
                  <a:pos x="403" y="72"/>
                </a:cxn>
                <a:cxn ang="0">
                  <a:pos x="139" y="42"/>
                </a:cxn>
                <a:cxn ang="0">
                  <a:pos x="10" y="42"/>
                </a:cxn>
                <a:cxn ang="0">
                  <a:pos x="0" y="49"/>
                </a:cxn>
                <a:cxn ang="0">
                  <a:pos x="695" y="291"/>
                </a:cxn>
                <a:cxn ang="0">
                  <a:pos x="1463" y="591"/>
                </a:cxn>
                <a:cxn ang="0">
                  <a:pos x="1910" y="788"/>
                </a:cxn>
                <a:cxn ang="0">
                  <a:pos x="2311" y="993"/>
                </a:cxn>
                <a:cxn ang="0">
                  <a:pos x="2624" y="1194"/>
                </a:cxn>
                <a:cxn ang="0">
                  <a:pos x="2806" y="1354"/>
                </a:cxn>
                <a:cxn ang="0">
                  <a:pos x="3310" y="1836"/>
                </a:cxn>
                <a:cxn ang="0">
                  <a:pos x="3708" y="2251"/>
                </a:cxn>
                <a:cxn ang="0">
                  <a:pos x="4110" y="2713"/>
                </a:cxn>
                <a:cxn ang="0">
                  <a:pos x="4476" y="3197"/>
                </a:cxn>
                <a:cxn ang="0">
                  <a:pos x="4669" y="3501"/>
                </a:cxn>
                <a:cxn ang="0">
                  <a:pos x="4798" y="3739"/>
                </a:cxn>
                <a:cxn ang="0">
                  <a:pos x="4897" y="3970"/>
                </a:cxn>
                <a:cxn ang="0">
                  <a:pos x="4961" y="4191"/>
                </a:cxn>
                <a:cxn ang="0">
                  <a:pos x="4986" y="4399"/>
                </a:cxn>
                <a:cxn ang="0">
                  <a:pos x="4977" y="4545"/>
                </a:cxn>
                <a:cxn ang="0">
                  <a:pos x="5048" y="4554"/>
                </a:cxn>
                <a:cxn ang="0">
                  <a:pos x="5083" y="4531"/>
                </a:cxn>
                <a:cxn ang="0">
                  <a:pos x="5095" y="4491"/>
                </a:cxn>
                <a:cxn ang="0">
                  <a:pos x="5140" y="4401"/>
                </a:cxn>
                <a:cxn ang="0">
                  <a:pos x="5269" y="4121"/>
                </a:cxn>
                <a:cxn ang="0">
                  <a:pos x="5364" y="3850"/>
                </a:cxn>
                <a:cxn ang="0">
                  <a:pos x="5396" y="3694"/>
                </a:cxn>
                <a:cxn ang="0">
                  <a:pos x="5417" y="3405"/>
                </a:cxn>
                <a:cxn ang="0">
                  <a:pos x="5431" y="3004"/>
                </a:cxn>
                <a:cxn ang="0">
                  <a:pos x="5408" y="2719"/>
                </a:cxn>
                <a:cxn ang="0">
                  <a:pos x="5375" y="2567"/>
                </a:cxn>
                <a:cxn ang="0">
                  <a:pos x="5338" y="2463"/>
                </a:cxn>
              </a:cxnLst>
              <a:rect l="0" t="0" r="r" b="b"/>
              <a:pathLst>
                <a:path w="5431" h="4556">
                  <a:moveTo>
                    <a:pt x="5338" y="2463"/>
                  </a:moveTo>
                  <a:lnTo>
                    <a:pt x="5338" y="2463"/>
                  </a:lnTo>
                  <a:lnTo>
                    <a:pt x="5302" y="2381"/>
                  </a:lnTo>
                  <a:lnTo>
                    <a:pt x="5260" y="2301"/>
                  </a:lnTo>
                  <a:lnTo>
                    <a:pt x="5217" y="2223"/>
                  </a:lnTo>
                  <a:lnTo>
                    <a:pt x="5170" y="2147"/>
                  </a:lnTo>
                  <a:lnTo>
                    <a:pt x="5121" y="2070"/>
                  </a:lnTo>
                  <a:lnTo>
                    <a:pt x="5069" y="1997"/>
                  </a:lnTo>
                  <a:lnTo>
                    <a:pt x="5013" y="1924"/>
                  </a:lnTo>
                  <a:lnTo>
                    <a:pt x="4956" y="1855"/>
                  </a:lnTo>
                  <a:lnTo>
                    <a:pt x="4895" y="1785"/>
                  </a:lnTo>
                  <a:lnTo>
                    <a:pt x="4833" y="1718"/>
                  </a:lnTo>
                  <a:lnTo>
                    <a:pt x="4767" y="1650"/>
                  </a:lnTo>
                  <a:lnTo>
                    <a:pt x="4701" y="1585"/>
                  </a:lnTo>
                  <a:lnTo>
                    <a:pt x="4631" y="1521"/>
                  </a:lnTo>
                  <a:lnTo>
                    <a:pt x="4560" y="1457"/>
                  </a:lnTo>
                  <a:lnTo>
                    <a:pt x="4487" y="1396"/>
                  </a:lnTo>
                  <a:lnTo>
                    <a:pt x="4410" y="1335"/>
                  </a:lnTo>
                  <a:lnTo>
                    <a:pt x="4334" y="1276"/>
                  </a:lnTo>
                  <a:lnTo>
                    <a:pt x="4256" y="1217"/>
                  </a:lnTo>
                  <a:lnTo>
                    <a:pt x="4176" y="1160"/>
                  </a:lnTo>
                  <a:lnTo>
                    <a:pt x="4094" y="1104"/>
                  </a:lnTo>
                  <a:lnTo>
                    <a:pt x="4011" y="1048"/>
                  </a:lnTo>
                  <a:lnTo>
                    <a:pt x="3927" y="993"/>
                  </a:lnTo>
                  <a:lnTo>
                    <a:pt x="3842" y="939"/>
                  </a:lnTo>
                  <a:lnTo>
                    <a:pt x="3755" y="887"/>
                  </a:lnTo>
                  <a:lnTo>
                    <a:pt x="3668" y="833"/>
                  </a:lnTo>
                  <a:lnTo>
                    <a:pt x="3580" y="782"/>
                  </a:lnTo>
                  <a:lnTo>
                    <a:pt x="3402" y="680"/>
                  </a:lnTo>
                  <a:lnTo>
                    <a:pt x="3222" y="583"/>
                  </a:lnTo>
                  <a:lnTo>
                    <a:pt x="3041" y="485"/>
                  </a:lnTo>
                  <a:lnTo>
                    <a:pt x="3041" y="485"/>
                  </a:lnTo>
                  <a:lnTo>
                    <a:pt x="2938" y="433"/>
                  </a:lnTo>
                  <a:lnTo>
                    <a:pt x="2834" y="384"/>
                  </a:lnTo>
                  <a:lnTo>
                    <a:pt x="2733" y="339"/>
                  </a:lnTo>
                  <a:lnTo>
                    <a:pt x="2631" y="297"/>
                  </a:lnTo>
                  <a:lnTo>
                    <a:pt x="2530" y="259"/>
                  </a:lnTo>
                  <a:lnTo>
                    <a:pt x="2429" y="224"/>
                  </a:lnTo>
                  <a:lnTo>
                    <a:pt x="2328" y="191"/>
                  </a:lnTo>
                  <a:lnTo>
                    <a:pt x="2231" y="164"/>
                  </a:lnTo>
                  <a:lnTo>
                    <a:pt x="2134" y="138"/>
                  </a:lnTo>
                  <a:lnTo>
                    <a:pt x="2038" y="113"/>
                  </a:lnTo>
                  <a:lnTo>
                    <a:pt x="1944" y="92"/>
                  </a:lnTo>
                  <a:lnTo>
                    <a:pt x="1852" y="75"/>
                  </a:lnTo>
                  <a:lnTo>
                    <a:pt x="1762" y="59"/>
                  </a:lnTo>
                  <a:lnTo>
                    <a:pt x="1673" y="45"/>
                  </a:lnTo>
                  <a:lnTo>
                    <a:pt x="1588" y="33"/>
                  </a:lnTo>
                  <a:lnTo>
                    <a:pt x="1505" y="23"/>
                  </a:lnTo>
                  <a:lnTo>
                    <a:pt x="1425" y="16"/>
                  </a:lnTo>
                  <a:lnTo>
                    <a:pt x="1347" y="11"/>
                  </a:lnTo>
                  <a:lnTo>
                    <a:pt x="1274" y="5"/>
                  </a:lnTo>
                  <a:lnTo>
                    <a:pt x="1202" y="2"/>
                  </a:lnTo>
                  <a:lnTo>
                    <a:pt x="1135" y="0"/>
                  </a:lnTo>
                  <a:lnTo>
                    <a:pt x="1070" y="0"/>
                  </a:lnTo>
                  <a:lnTo>
                    <a:pt x="1009" y="2"/>
                  </a:lnTo>
                  <a:lnTo>
                    <a:pt x="954" y="4"/>
                  </a:lnTo>
                  <a:lnTo>
                    <a:pt x="853" y="9"/>
                  </a:lnTo>
                  <a:lnTo>
                    <a:pt x="771" y="18"/>
                  </a:lnTo>
                  <a:lnTo>
                    <a:pt x="737" y="23"/>
                  </a:lnTo>
                  <a:lnTo>
                    <a:pt x="709" y="28"/>
                  </a:lnTo>
                  <a:lnTo>
                    <a:pt x="684" y="33"/>
                  </a:lnTo>
                  <a:lnTo>
                    <a:pt x="665" y="39"/>
                  </a:lnTo>
                  <a:lnTo>
                    <a:pt x="665" y="39"/>
                  </a:lnTo>
                  <a:lnTo>
                    <a:pt x="636" y="49"/>
                  </a:lnTo>
                  <a:lnTo>
                    <a:pt x="608" y="56"/>
                  </a:lnTo>
                  <a:lnTo>
                    <a:pt x="580" y="63"/>
                  </a:lnTo>
                  <a:lnTo>
                    <a:pt x="554" y="68"/>
                  </a:lnTo>
                  <a:lnTo>
                    <a:pt x="530" y="72"/>
                  </a:lnTo>
                  <a:lnTo>
                    <a:pt x="504" y="73"/>
                  </a:lnTo>
                  <a:lnTo>
                    <a:pt x="479" y="73"/>
                  </a:lnTo>
                  <a:lnTo>
                    <a:pt x="455" y="73"/>
                  </a:lnTo>
                  <a:lnTo>
                    <a:pt x="403" y="72"/>
                  </a:lnTo>
                  <a:lnTo>
                    <a:pt x="347" y="66"/>
                  </a:lnTo>
                  <a:lnTo>
                    <a:pt x="210" y="49"/>
                  </a:lnTo>
                  <a:lnTo>
                    <a:pt x="210" y="49"/>
                  </a:lnTo>
                  <a:lnTo>
                    <a:pt x="139" y="42"/>
                  </a:lnTo>
                  <a:lnTo>
                    <a:pt x="87" y="39"/>
                  </a:lnTo>
                  <a:lnTo>
                    <a:pt x="50" y="39"/>
                  </a:lnTo>
                  <a:lnTo>
                    <a:pt x="24" y="40"/>
                  </a:lnTo>
                  <a:lnTo>
                    <a:pt x="10" y="42"/>
                  </a:lnTo>
                  <a:lnTo>
                    <a:pt x="1" y="45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90" y="80"/>
                  </a:lnTo>
                  <a:lnTo>
                    <a:pt x="337" y="164"/>
                  </a:lnTo>
                  <a:lnTo>
                    <a:pt x="504" y="223"/>
                  </a:lnTo>
                  <a:lnTo>
                    <a:pt x="695" y="291"/>
                  </a:lnTo>
                  <a:lnTo>
                    <a:pt x="902" y="369"/>
                  </a:lnTo>
                  <a:lnTo>
                    <a:pt x="1121" y="452"/>
                  </a:lnTo>
                  <a:lnTo>
                    <a:pt x="1348" y="543"/>
                  </a:lnTo>
                  <a:lnTo>
                    <a:pt x="1463" y="591"/>
                  </a:lnTo>
                  <a:lnTo>
                    <a:pt x="1576" y="638"/>
                  </a:lnTo>
                  <a:lnTo>
                    <a:pt x="1689" y="689"/>
                  </a:lnTo>
                  <a:lnTo>
                    <a:pt x="1800" y="737"/>
                  </a:lnTo>
                  <a:lnTo>
                    <a:pt x="1910" y="788"/>
                  </a:lnTo>
                  <a:lnTo>
                    <a:pt x="2016" y="840"/>
                  </a:lnTo>
                  <a:lnTo>
                    <a:pt x="2120" y="890"/>
                  </a:lnTo>
                  <a:lnTo>
                    <a:pt x="2217" y="942"/>
                  </a:lnTo>
                  <a:lnTo>
                    <a:pt x="2311" y="993"/>
                  </a:lnTo>
                  <a:lnTo>
                    <a:pt x="2400" y="1043"/>
                  </a:lnTo>
                  <a:lnTo>
                    <a:pt x="2481" y="1095"/>
                  </a:lnTo>
                  <a:lnTo>
                    <a:pt x="2556" y="1146"/>
                  </a:lnTo>
                  <a:lnTo>
                    <a:pt x="2624" y="1194"/>
                  </a:lnTo>
                  <a:lnTo>
                    <a:pt x="2653" y="1219"/>
                  </a:lnTo>
                  <a:lnTo>
                    <a:pt x="2683" y="1243"/>
                  </a:lnTo>
                  <a:lnTo>
                    <a:pt x="2683" y="1243"/>
                  </a:lnTo>
                  <a:lnTo>
                    <a:pt x="2806" y="1354"/>
                  </a:lnTo>
                  <a:lnTo>
                    <a:pt x="2956" y="1493"/>
                  </a:lnTo>
                  <a:lnTo>
                    <a:pt x="3126" y="1655"/>
                  </a:lnTo>
                  <a:lnTo>
                    <a:pt x="3216" y="1744"/>
                  </a:lnTo>
                  <a:lnTo>
                    <a:pt x="3310" y="1836"/>
                  </a:lnTo>
                  <a:lnTo>
                    <a:pt x="3408" y="1935"/>
                  </a:lnTo>
                  <a:lnTo>
                    <a:pt x="3507" y="2037"/>
                  </a:lnTo>
                  <a:lnTo>
                    <a:pt x="3608" y="2142"/>
                  </a:lnTo>
                  <a:lnTo>
                    <a:pt x="3708" y="2251"/>
                  </a:lnTo>
                  <a:lnTo>
                    <a:pt x="3811" y="2362"/>
                  </a:lnTo>
                  <a:lnTo>
                    <a:pt x="3912" y="2477"/>
                  </a:lnTo>
                  <a:lnTo>
                    <a:pt x="4011" y="2593"/>
                  </a:lnTo>
                  <a:lnTo>
                    <a:pt x="4110" y="2713"/>
                  </a:lnTo>
                  <a:lnTo>
                    <a:pt x="4207" y="2832"/>
                  </a:lnTo>
                  <a:lnTo>
                    <a:pt x="4299" y="2953"/>
                  </a:lnTo>
                  <a:lnTo>
                    <a:pt x="4390" y="3075"/>
                  </a:lnTo>
                  <a:lnTo>
                    <a:pt x="4476" y="3197"/>
                  </a:lnTo>
                  <a:lnTo>
                    <a:pt x="4558" y="3318"/>
                  </a:lnTo>
                  <a:lnTo>
                    <a:pt x="4596" y="3379"/>
                  </a:lnTo>
                  <a:lnTo>
                    <a:pt x="4635" y="3440"/>
                  </a:lnTo>
                  <a:lnTo>
                    <a:pt x="4669" y="3501"/>
                  </a:lnTo>
                  <a:lnTo>
                    <a:pt x="4704" y="3560"/>
                  </a:lnTo>
                  <a:lnTo>
                    <a:pt x="4737" y="3621"/>
                  </a:lnTo>
                  <a:lnTo>
                    <a:pt x="4768" y="3680"/>
                  </a:lnTo>
                  <a:lnTo>
                    <a:pt x="4798" y="3739"/>
                  </a:lnTo>
                  <a:lnTo>
                    <a:pt x="4826" y="3798"/>
                  </a:lnTo>
                  <a:lnTo>
                    <a:pt x="4852" y="3855"/>
                  </a:lnTo>
                  <a:lnTo>
                    <a:pt x="4874" y="3913"/>
                  </a:lnTo>
                  <a:lnTo>
                    <a:pt x="4897" y="3970"/>
                  </a:lnTo>
                  <a:lnTo>
                    <a:pt x="4916" y="4026"/>
                  </a:lnTo>
                  <a:lnTo>
                    <a:pt x="4933" y="4081"/>
                  </a:lnTo>
                  <a:lnTo>
                    <a:pt x="4949" y="4137"/>
                  </a:lnTo>
                  <a:lnTo>
                    <a:pt x="4961" y="4191"/>
                  </a:lnTo>
                  <a:lnTo>
                    <a:pt x="4972" y="4245"/>
                  </a:lnTo>
                  <a:lnTo>
                    <a:pt x="4979" y="4297"/>
                  </a:lnTo>
                  <a:lnTo>
                    <a:pt x="4984" y="4349"/>
                  </a:lnTo>
                  <a:lnTo>
                    <a:pt x="4986" y="4399"/>
                  </a:lnTo>
                  <a:lnTo>
                    <a:pt x="4986" y="4448"/>
                  </a:lnTo>
                  <a:lnTo>
                    <a:pt x="4982" y="4497"/>
                  </a:lnTo>
                  <a:lnTo>
                    <a:pt x="4977" y="4545"/>
                  </a:lnTo>
                  <a:lnTo>
                    <a:pt x="4977" y="4545"/>
                  </a:lnTo>
                  <a:lnTo>
                    <a:pt x="4998" y="4551"/>
                  </a:lnTo>
                  <a:lnTo>
                    <a:pt x="5017" y="4554"/>
                  </a:lnTo>
                  <a:lnTo>
                    <a:pt x="5034" y="4556"/>
                  </a:lnTo>
                  <a:lnTo>
                    <a:pt x="5048" y="4554"/>
                  </a:lnTo>
                  <a:lnTo>
                    <a:pt x="5060" y="4551"/>
                  </a:lnTo>
                  <a:lnTo>
                    <a:pt x="5069" y="4545"/>
                  </a:lnTo>
                  <a:lnTo>
                    <a:pt x="5076" y="4538"/>
                  </a:lnTo>
                  <a:lnTo>
                    <a:pt x="5083" y="4531"/>
                  </a:lnTo>
                  <a:lnTo>
                    <a:pt x="5086" y="4525"/>
                  </a:lnTo>
                  <a:lnTo>
                    <a:pt x="5090" y="4518"/>
                  </a:lnTo>
                  <a:lnTo>
                    <a:pt x="5093" y="4504"/>
                  </a:lnTo>
                  <a:lnTo>
                    <a:pt x="5095" y="4491"/>
                  </a:lnTo>
                  <a:lnTo>
                    <a:pt x="5095" y="4488"/>
                  </a:lnTo>
                  <a:lnTo>
                    <a:pt x="5095" y="4488"/>
                  </a:lnTo>
                  <a:lnTo>
                    <a:pt x="5107" y="4465"/>
                  </a:lnTo>
                  <a:lnTo>
                    <a:pt x="5140" y="4401"/>
                  </a:lnTo>
                  <a:lnTo>
                    <a:pt x="5187" y="4304"/>
                  </a:lnTo>
                  <a:lnTo>
                    <a:pt x="5213" y="4246"/>
                  </a:lnTo>
                  <a:lnTo>
                    <a:pt x="5241" y="4186"/>
                  </a:lnTo>
                  <a:lnTo>
                    <a:pt x="5269" y="4121"/>
                  </a:lnTo>
                  <a:lnTo>
                    <a:pt x="5295" y="4053"/>
                  </a:lnTo>
                  <a:lnTo>
                    <a:pt x="5321" y="3986"/>
                  </a:lnTo>
                  <a:lnTo>
                    <a:pt x="5344" y="3916"/>
                  </a:lnTo>
                  <a:lnTo>
                    <a:pt x="5364" y="3850"/>
                  </a:lnTo>
                  <a:lnTo>
                    <a:pt x="5380" y="3784"/>
                  </a:lnTo>
                  <a:lnTo>
                    <a:pt x="5387" y="3753"/>
                  </a:lnTo>
                  <a:lnTo>
                    <a:pt x="5392" y="3723"/>
                  </a:lnTo>
                  <a:lnTo>
                    <a:pt x="5396" y="3694"/>
                  </a:lnTo>
                  <a:lnTo>
                    <a:pt x="5397" y="3666"/>
                  </a:lnTo>
                  <a:lnTo>
                    <a:pt x="5397" y="3666"/>
                  </a:lnTo>
                  <a:lnTo>
                    <a:pt x="5406" y="3546"/>
                  </a:lnTo>
                  <a:lnTo>
                    <a:pt x="5417" y="3405"/>
                  </a:lnTo>
                  <a:lnTo>
                    <a:pt x="5425" y="3250"/>
                  </a:lnTo>
                  <a:lnTo>
                    <a:pt x="5429" y="3169"/>
                  </a:lnTo>
                  <a:lnTo>
                    <a:pt x="5431" y="3087"/>
                  </a:lnTo>
                  <a:lnTo>
                    <a:pt x="5431" y="3004"/>
                  </a:lnTo>
                  <a:lnTo>
                    <a:pt x="5427" y="2920"/>
                  </a:lnTo>
                  <a:lnTo>
                    <a:pt x="5422" y="2839"/>
                  </a:lnTo>
                  <a:lnTo>
                    <a:pt x="5413" y="2759"/>
                  </a:lnTo>
                  <a:lnTo>
                    <a:pt x="5408" y="2719"/>
                  </a:lnTo>
                  <a:lnTo>
                    <a:pt x="5401" y="2679"/>
                  </a:lnTo>
                  <a:lnTo>
                    <a:pt x="5394" y="2640"/>
                  </a:lnTo>
                  <a:lnTo>
                    <a:pt x="5385" y="2604"/>
                  </a:lnTo>
                  <a:lnTo>
                    <a:pt x="5375" y="2567"/>
                  </a:lnTo>
                  <a:lnTo>
                    <a:pt x="5364" y="2531"/>
                  </a:lnTo>
                  <a:lnTo>
                    <a:pt x="5352" y="2496"/>
                  </a:lnTo>
                  <a:lnTo>
                    <a:pt x="5338" y="2463"/>
                  </a:lnTo>
                  <a:lnTo>
                    <a:pt x="5338" y="246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6"/>
            <p:cNvSpPr>
              <a:spLocks/>
            </p:cNvSpPr>
            <p:nvPr/>
          </p:nvSpPr>
          <p:spPr bwMode="auto">
            <a:xfrm>
              <a:off x="2703515" y="2813052"/>
              <a:ext cx="4070345" cy="4044948"/>
            </a:xfrm>
            <a:custGeom>
              <a:avLst/>
              <a:gdLst/>
              <a:ahLst/>
              <a:cxnLst>
                <a:cxn ang="0">
                  <a:pos x="2794" y="1170"/>
                </a:cxn>
                <a:cxn ang="0">
                  <a:pos x="2622" y="1046"/>
                </a:cxn>
                <a:cxn ang="0">
                  <a:pos x="2358" y="893"/>
                </a:cxn>
                <a:cxn ang="0">
                  <a:pos x="2051" y="739"/>
                </a:cxn>
                <a:cxn ang="0">
                  <a:pos x="1717" y="589"/>
                </a:cxn>
                <a:cxn ang="0">
                  <a:pos x="1262" y="403"/>
                </a:cxn>
                <a:cxn ang="0">
                  <a:pos x="645" y="174"/>
                </a:cxn>
                <a:cxn ang="0">
                  <a:pos x="141" y="0"/>
                </a:cxn>
                <a:cxn ang="0">
                  <a:pos x="132" y="9"/>
                </a:cxn>
                <a:cxn ang="0">
                  <a:pos x="116" y="36"/>
                </a:cxn>
                <a:cxn ang="0">
                  <a:pos x="111" y="78"/>
                </a:cxn>
                <a:cxn ang="0">
                  <a:pos x="122" y="139"/>
                </a:cxn>
                <a:cxn ang="0">
                  <a:pos x="141" y="195"/>
                </a:cxn>
                <a:cxn ang="0">
                  <a:pos x="144" y="240"/>
                </a:cxn>
                <a:cxn ang="0">
                  <a:pos x="118" y="419"/>
                </a:cxn>
                <a:cxn ang="0">
                  <a:pos x="52" y="773"/>
                </a:cxn>
                <a:cxn ang="0">
                  <a:pos x="17" y="1041"/>
                </a:cxn>
                <a:cxn ang="0">
                  <a:pos x="0" y="1337"/>
                </a:cxn>
                <a:cxn ang="0">
                  <a:pos x="7" y="1597"/>
                </a:cxn>
                <a:cxn ang="0">
                  <a:pos x="23" y="1757"/>
                </a:cxn>
                <a:cxn ang="0">
                  <a:pos x="50" y="1921"/>
                </a:cxn>
                <a:cxn ang="0">
                  <a:pos x="92" y="2082"/>
                </a:cxn>
                <a:cxn ang="0">
                  <a:pos x="146" y="2244"/>
                </a:cxn>
                <a:cxn ang="0">
                  <a:pos x="215" y="2404"/>
                </a:cxn>
                <a:cxn ang="0">
                  <a:pos x="302" y="2560"/>
                </a:cxn>
                <a:cxn ang="0">
                  <a:pos x="407" y="2711"/>
                </a:cxn>
                <a:cxn ang="0">
                  <a:pos x="532" y="2857"/>
                </a:cxn>
                <a:cxn ang="0">
                  <a:pos x="674" y="3003"/>
                </a:cxn>
                <a:cxn ang="0">
                  <a:pos x="980" y="3330"/>
                </a:cxn>
                <a:cxn ang="0">
                  <a:pos x="1427" y="3812"/>
                </a:cxn>
                <a:cxn ang="0">
                  <a:pos x="1790" y="4175"/>
                </a:cxn>
                <a:cxn ang="0">
                  <a:pos x="1983" y="4347"/>
                </a:cxn>
                <a:cxn ang="0">
                  <a:pos x="2181" y="4510"/>
                </a:cxn>
                <a:cxn ang="0">
                  <a:pos x="2386" y="4660"/>
                </a:cxn>
                <a:cxn ang="0">
                  <a:pos x="2600" y="4792"/>
                </a:cxn>
                <a:cxn ang="0">
                  <a:pos x="2819" y="4905"/>
                </a:cxn>
                <a:cxn ang="0">
                  <a:pos x="3045" y="4993"/>
                </a:cxn>
                <a:cxn ang="0">
                  <a:pos x="3278" y="5058"/>
                </a:cxn>
                <a:cxn ang="0">
                  <a:pos x="3519" y="5091"/>
                </a:cxn>
                <a:cxn ang="0">
                  <a:pos x="3766" y="5093"/>
                </a:cxn>
                <a:cxn ang="0">
                  <a:pos x="4021" y="5058"/>
                </a:cxn>
                <a:cxn ang="0">
                  <a:pos x="4240" y="4999"/>
                </a:cxn>
                <a:cxn ang="0">
                  <a:pos x="4374" y="4950"/>
                </a:cxn>
                <a:cxn ang="0">
                  <a:pos x="4555" y="4868"/>
                </a:cxn>
                <a:cxn ang="0">
                  <a:pos x="4833" y="4707"/>
                </a:cxn>
                <a:cxn ang="0">
                  <a:pos x="5118" y="4496"/>
                </a:cxn>
                <a:cxn ang="0">
                  <a:pos x="5127" y="4399"/>
                </a:cxn>
                <a:cxn ang="0">
                  <a:pos x="5120" y="4248"/>
                </a:cxn>
                <a:cxn ang="0">
                  <a:pos x="5090" y="4088"/>
                </a:cxn>
                <a:cxn ang="0">
                  <a:pos x="5038" y="3921"/>
                </a:cxn>
                <a:cxn ang="0">
                  <a:pos x="4967" y="3749"/>
                </a:cxn>
                <a:cxn ang="0">
                  <a:pos x="4878" y="3572"/>
                </a:cxn>
                <a:cxn ang="0">
                  <a:pos x="4776" y="3391"/>
                </a:cxn>
                <a:cxn ang="0">
                  <a:pos x="4617" y="3148"/>
                </a:cxn>
                <a:cxn ang="0">
                  <a:pos x="4348" y="2783"/>
                </a:cxn>
                <a:cxn ang="0">
                  <a:pos x="4053" y="2428"/>
                </a:cxn>
                <a:cxn ang="0">
                  <a:pos x="3749" y="2093"/>
                </a:cxn>
                <a:cxn ang="0">
                  <a:pos x="3451" y="1787"/>
                </a:cxn>
                <a:cxn ang="0">
                  <a:pos x="3097" y="1444"/>
                </a:cxn>
                <a:cxn ang="0">
                  <a:pos x="2824" y="1194"/>
                </a:cxn>
              </a:cxnLst>
              <a:rect l="0" t="0" r="r" b="b"/>
              <a:pathLst>
                <a:path w="5127" h="5096">
                  <a:moveTo>
                    <a:pt x="2824" y="1194"/>
                  </a:moveTo>
                  <a:lnTo>
                    <a:pt x="2824" y="1194"/>
                  </a:lnTo>
                  <a:lnTo>
                    <a:pt x="2794" y="1170"/>
                  </a:lnTo>
                  <a:lnTo>
                    <a:pt x="2765" y="1145"/>
                  </a:lnTo>
                  <a:lnTo>
                    <a:pt x="2697" y="1097"/>
                  </a:lnTo>
                  <a:lnTo>
                    <a:pt x="2622" y="1046"/>
                  </a:lnTo>
                  <a:lnTo>
                    <a:pt x="2541" y="994"/>
                  </a:lnTo>
                  <a:lnTo>
                    <a:pt x="2452" y="944"/>
                  </a:lnTo>
                  <a:lnTo>
                    <a:pt x="2358" y="893"/>
                  </a:lnTo>
                  <a:lnTo>
                    <a:pt x="2261" y="841"/>
                  </a:lnTo>
                  <a:lnTo>
                    <a:pt x="2157" y="791"/>
                  </a:lnTo>
                  <a:lnTo>
                    <a:pt x="2051" y="739"/>
                  </a:lnTo>
                  <a:lnTo>
                    <a:pt x="1941" y="688"/>
                  </a:lnTo>
                  <a:lnTo>
                    <a:pt x="1830" y="640"/>
                  </a:lnTo>
                  <a:lnTo>
                    <a:pt x="1717" y="589"/>
                  </a:lnTo>
                  <a:lnTo>
                    <a:pt x="1604" y="542"/>
                  </a:lnTo>
                  <a:lnTo>
                    <a:pt x="1489" y="494"/>
                  </a:lnTo>
                  <a:lnTo>
                    <a:pt x="1262" y="403"/>
                  </a:lnTo>
                  <a:lnTo>
                    <a:pt x="1043" y="320"/>
                  </a:lnTo>
                  <a:lnTo>
                    <a:pt x="836" y="242"/>
                  </a:lnTo>
                  <a:lnTo>
                    <a:pt x="645" y="174"/>
                  </a:lnTo>
                  <a:lnTo>
                    <a:pt x="478" y="115"/>
                  </a:lnTo>
                  <a:lnTo>
                    <a:pt x="231" y="3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7" y="2"/>
                  </a:lnTo>
                  <a:lnTo>
                    <a:pt x="132" y="9"/>
                  </a:lnTo>
                  <a:lnTo>
                    <a:pt x="123" y="19"/>
                  </a:lnTo>
                  <a:lnTo>
                    <a:pt x="120" y="28"/>
                  </a:lnTo>
                  <a:lnTo>
                    <a:pt x="116" y="36"/>
                  </a:lnTo>
                  <a:lnTo>
                    <a:pt x="113" y="49"/>
                  </a:lnTo>
                  <a:lnTo>
                    <a:pt x="113" y="63"/>
                  </a:lnTo>
                  <a:lnTo>
                    <a:pt x="111" y="78"/>
                  </a:lnTo>
                  <a:lnTo>
                    <a:pt x="113" y="96"/>
                  </a:lnTo>
                  <a:lnTo>
                    <a:pt x="116" y="116"/>
                  </a:lnTo>
                  <a:lnTo>
                    <a:pt x="122" y="139"/>
                  </a:lnTo>
                  <a:lnTo>
                    <a:pt x="130" y="16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2" y="203"/>
                  </a:lnTo>
                  <a:lnTo>
                    <a:pt x="144" y="214"/>
                  </a:lnTo>
                  <a:lnTo>
                    <a:pt x="144" y="240"/>
                  </a:lnTo>
                  <a:lnTo>
                    <a:pt x="142" y="275"/>
                  </a:lnTo>
                  <a:lnTo>
                    <a:pt x="135" y="316"/>
                  </a:lnTo>
                  <a:lnTo>
                    <a:pt x="118" y="419"/>
                  </a:lnTo>
                  <a:lnTo>
                    <a:pt x="94" y="546"/>
                  </a:lnTo>
                  <a:lnTo>
                    <a:pt x="66" y="693"/>
                  </a:lnTo>
                  <a:lnTo>
                    <a:pt x="52" y="773"/>
                  </a:lnTo>
                  <a:lnTo>
                    <a:pt x="40" y="859"/>
                  </a:lnTo>
                  <a:lnTo>
                    <a:pt x="28" y="947"/>
                  </a:lnTo>
                  <a:lnTo>
                    <a:pt x="17" y="1041"/>
                  </a:lnTo>
                  <a:lnTo>
                    <a:pt x="9" y="1137"/>
                  </a:lnTo>
                  <a:lnTo>
                    <a:pt x="3" y="1236"/>
                  </a:lnTo>
                  <a:lnTo>
                    <a:pt x="0" y="1337"/>
                  </a:lnTo>
                  <a:lnTo>
                    <a:pt x="0" y="1439"/>
                  </a:lnTo>
                  <a:lnTo>
                    <a:pt x="3" y="1543"/>
                  </a:lnTo>
                  <a:lnTo>
                    <a:pt x="7" y="1597"/>
                  </a:lnTo>
                  <a:lnTo>
                    <a:pt x="10" y="1649"/>
                  </a:lnTo>
                  <a:lnTo>
                    <a:pt x="17" y="1703"/>
                  </a:lnTo>
                  <a:lnTo>
                    <a:pt x="23" y="1757"/>
                  </a:lnTo>
                  <a:lnTo>
                    <a:pt x="31" y="1811"/>
                  </a:lnTo>
                  <a:lnTo>
                    <a:pt x="40" y="1865"/>
                  </a:lnTo>
                  <a:lnTo>
                    <a:pt x="50" y="1921"/>
                  </a:lnTo>
                  <a:lnTo>
                    <a:pt x="62" y="1974"/>
                  </a:lnTo>
                  <a:lnTo>
                    <a:pt x="76" y="2028"/>
                  </a:lnTo>
                  <a:lnTo>
                    <a:pt x="92" y="2082"/>
                  </a:lnTo>
                  <a:lnTo>
                    <a:pt x="108" y="2136"/>
                  </a:lnTo>
                  <a:lnTo>
                    <a:pt x="125" y="2190"/>
                  </a:lnTo>
                  <a:lnTo>
                    <a:pt x="146" y="2244"/>
                  </a:lnTo>
                  <a:lnTo>
                    <a:pt x="167" y="2298"/>
                  </a:lnTo>
                  <a:lnTo>
                    <a:pt x="189" y="2350"/>
                  </a:lnTo>
                  <a:lnTo>
                    <a:pt x="215" y="2404"/>
                  </a:lnTo>
                  <a:lnTo>
                    <a:pt x="241" y="2456"/>
                  </a:lnTo>
                  <a:lnTo>
                    <a:pt x="271" y="2508"/>
                  </a:lnTo>
                  <a:lnTo>
                    <a:pt x="302" y="2560"/>
                  </a:lnTo>
                  <a:lnTo>
                    <a:pt x="335" y="2611"/>
                  </a:lnTo>
                  <a:lnTo>
                    <a:pt x="370" y="2661"/>
                  </a:lnTo>
                  <a:lnTo>
                    <a:pt x="407" y="2711"/>
                  </a:lnTo>
                  <a:lnTo>
                    <a:pt x="447" y="2762"/>
                  </a:lnTo>
                  <a:lnTo>
                    <a:pt x="488" y="2810"/>
                  </a:lnTo>
                  <a:lnTo>
                    <a:pt x="532" y="2857"/>
                  </a:lnTo>
                  <a:lnTo>
                    <a:pt x="579" y="2906"/>
                  </a:lnTo>
                  <a:lnTo>
                    <a:pt x="579" y="2906"/>
                  </a:lnTo>
                  <a:lnTo>
                    <a:pt x="674" y="3003"/>
                  </a:lnTo>
                  <a:lnTo>
                    <a:pt x="773" y="3106"/>
                  </a:lnTo>
                  <a:lnTo>
                    <a:pt x="876" y="3215"/>
                  </a:lnTo>
                  <a:lnTo>
                    <a:pt x="980" y="3330"/>
                  </a:lnTo>
                  <a:lnTo>
                    <a:pt x="1197" y="3568"/>
                  </a:lnTo>
                  <a:lnTo>
                    <a:pt x="1310" y="3690"/>
                  </a:lnTo>
                  <a:lnTo>
                    <a:pt x="1427" y="3812"/>
                  </a:lnTo>
                  <a:lnTo>
                    <a:pt x="1545" y="3935"/>
                  </a:lnTo>
                  <a:lnTo>
                    <a:pt x="1667" y="4055"/>
                  </a:lnTo>
                  <a:lnTo>
                    <a:pt x="1790" y="4175"/>
                  </a:lnTo>
                  <a:lnTo>
                    <a:pt x="1854" y="4234"/>
                  </a:lnTo>
                  <a:lnTo>
                    <a:pt x="1919" y="4291"/>
                  </a:lnTo>
                  <a:lnTo>
                    <a:pt x="1983" y="4347"/>
                  </a:lnTo>
                  <a:lnTo>
                    <a:pt x="2049" y="4403"/>
                  </a:lnTo>
                  <a:lnTo>
                    <a:pt x="2115" y="4456"/>
                  </a:lnTo>
                  <a:lnTo>
                    <a:pt x="2181" y="4510"/>
                  </a:lnTo>
                  <a:lnTo>
                    <a:pt x="2249" y="4561"/>
                  </a:lnTo>
                  <a:lnTo>
                    <a:pt x="2318" y="4611"/>
                  </a:lnTo>
                  <a:lnTo>
                    <a:pt x="2386" y="4660"/>
                  </a:lnTo>
                  <a:lnTo>
                    <a:pt x="2457" y="4705"/>
                  </a:lnTo>
                  <a:lnTo>
                    <a:pt x="2527" y="4750"/>
                  </a:lnTo>
                  <a:lnTo>
                    <a:pt x="2600" y="4792"/>
                  </a:lnTo>
                  <a:lnTo>
                    <a:pt x="2671" y="4832"/>
                  </a:lnTo>
                  <a:lnTo>
                    <a:pt x="2744" y="4868"/>
                  </a:lnTo>
                  <a:lnTo>
                    <a:pt x="2819" y="4905"/>
                  </a:lnTo>
                  <a:lnTo>
                    <a:pt x="2893" y="4936"/>
                  </a:lnTo>
                  <a:lnTo>
                    <a:pt x="2968" y="4967"/>
                  </a:lnTo>
                  <a:lnTo>
                    <a:pt x="3045" y="4993"/>
                  </a:lnTo>
                  <a:lnTo>
                    <a:pt x="3121" y="5018"/>
                  </a:lnTo>
                  <a:lnTo>
                    <a:pt x="3199" y="5039"/>
                  </a:lnTo>
                  <a:lnTo>
                    <a:pt x="3278" y="5058"/>
                  </a:lnTo>
                  <a:lnTo>
                    <a:pt x="3357" y="5072"/>
                  </a:lnTo>
                  <a:lnTo>
                    <a:pt x="3437" y="5084"/>
                  </a:lnTo>
                  <a:lnTo>
                    <a:pt x="3519" y="5091"/>
                  </a:lnTo>
                  <a:lnTo>
                    <a:pt x="3601" y="5096"/>
                  </a:lnTo>
                  <a:lnTo>
                    <a:pt x="3682" y="5096"/>
                  </a:lnTo>
                  <a:lnTo>
                    <a:pt x="3766" y="5093"/>
                  </a:lnTo>
                  <a:lnTo>
                    <a:pt x="3851" y="5086"/>
                  </a:lnTo>
                  <a:lnTo>
                    <a:pt x="3936" y="5073"/>
                  </a:lnTo>
                  <a:lnTo>
                    <a:pt x="4021" y="5058"/>
                  </a:lnTo>
                  <a:lnTo>
                    <a:pt x="4108" y="5039"/>
                  </a:lnTo>
                  <a:lnTo>
                    <a:pt x="4195" y="5013"/>
                  </a:lnTo>
                  <a:lnTo>
                    <a:pt x="4240" y="4999"/>
                  </a:lnTo>
                  <a:lnTo>
                    <a:pt x="4284" y="4985"/>
                  </a:lnTo>
                  <a:lnTo>
                    <a:pt x="4329" y="4967"/>
                  </a:lnTo>
                  <a:lnTo>
                    <a:pt x="4374" y="4950"/>
                  </a:lnTo>
                  <a:lnTo>
                    <a:pt x="4418" y="4931"/>
                  </a:lnTo>
                  <a:lnTo>
                    <a:pt x="4463" y="4912"/>
                  </a:lnTo>
                  <a:lnTo>
                    <a:pt x="4555" y="4868"/>
                  </a:lnTo>
                  <a:lnTo>
                    <a:pt x="4645" y="4820"/>
                  </a:lnTo>
                  <a:lnTo>
                    <a:pt x="4739" y="4766"/>
                  </a:lnTo>
                  <a:lnTo>
                    <a:pt x="4833" y="4707"/>
                  </a:lnTo>
                  <a:lnTo>
                    <a:pt x="4927" y="4642"/>
                  </a:lnTo>
                  <a:lnTo>
                    <a:pt x="5022" y="4571"/>
                  </a:lnTo>
                  <a:lnTo>
                    <a:pt x="5118" y="4496"/>
                  </a:lnTo>
                  <a:lnTo>
                    <a:pt x="5118" y="4496"/>
                  </a:lnTo>
                  <a:lnTo>
                    <a:pt x="5123" y="4448"/>
                  </a:lnTo>
                  <a:lnTo>
                    <a:pt x="5127" y="4399"/>
                  </a:lnTo>
                  <a:lnTo>
                    <a:pt x="5127" y="4350"/>
                  </a:lnTo>
                  <a:lnTo>
                    <a:pt x="5125" y="4300"/>
                  </a:lnTo>
                  <a:lnTo>
                    <a:pt x="5120" y="4248"/>
                  </a:lnTo>
                  <a:lnTo>
                    <a:pt x="5113" y="4196"/>
                  </a:lnTo>
                  <a:lnTo>
                    <a:pt x="5102" y="4142"/>
                  </a:lnTo>
                  <a:lnTo>
                    <a:pt x="5090" y="4088"/>
                  </a:lnTo>
                  <a:lnTo>
                    <a:pt x="5074" y="4032"/>
                  </a:lnTo>
                  <a:lnTo>
                    <a:pt x="5057" y="3977"/>
                  </a:lnTo>
                  <a:lnTo>
                    <a:pt x="5038" y="3921"/>
                  </a:lnTo>
                  <a:lnTo>
                    <a:pt x="5015" y="3864"/>
                  </a:lnTo>
                  <a:lnTo>
                    <a:pt x="4993" y="3806"/>
                  </a:lnTo>
                  <a:lnTo>
                    <a:pt x="4967" y="3749"/>
                  </a:lnTo>
                  <a:lnTo>
                    <a:pt x="4939" y="3690"/>
                  </a:lnTo>
                  <a:lnTo>
                    <a:pt x="4909" y="3631"/>
                  </a:lnTo>
                  <a:lnTo>
                    <a:pt x="4878" y="3572"/>
                  </a:lnTo>
                  <a:lnTo>
                    <a:pt x="4845" y="3511"/>
                  </a:lnTo>
                  <a:lnTo>
                    <a:pt x="4810" y="3452"/>
                  </a:lnTo>
                  <a:lnTo>
                    <a:pt x="4776" y="3391"/>
                  </a:lnTo>
                  <a:lnTo>
                    <a:pt x="4737" y="3330"/>
                  </a:lnTo>
                  <a:lnTo>
                    <a:pt x="4699" y="3269"/>
                  </a:lnTo>
                  <a:lnTo>
                    <a:pt x="4617" y="3148"/>
                  </a:lnTo>
                  <a:lnTo>
                    <a:pt x="4531" y="3026"/>
                  </a:lnTo>
                  <a:lnTo>
                    <a:pt x="4440" y="2904"/>
                  </a:lnTo>
                  <a:lnTo>
                    <a:pt x="4348" y="2783"/>
                  </a:lnTo>
                  <a:lnTo>
                    <a:pt x="4251" y="2664"/>
                  </a:lnTo>
                  <a:lnTo>
                    <a:pt x="4152" y="2544"/>
                  </a:lnTo>
                  <a:lnTo>
                    <a:pt x="4053" y="2428"/>
                  </a:lnTo>
                  <a:lnTo>
                    <a:pt x="3952" y="2313"/>
                  </a:lnTo>
                  <a:lnTo>
                    <a:pt x="3849" y="2202"/>
                  </a:lnTo>
                  <a:lnTo>
                    <a:pt x="3749" y="2093"/>
                  </a:lnTo>
                  <a:lnTo>
                    <a:pt x="3648" y="1988"/>
                  </a:lnTo>
                  <a:lnTo>
                    <a:pt x="3549" y="1886"/>
                  </a:lnTo>
                  <a:lnTo>
                    <a:pt x="3451" y="1787"/>
                  </a:lnTo>
                  <a:lnTo>
                    <a:pt x="3357" y="1695"/>
                  </a:lnTo>
                  <a:lnTo>
                    <a:pt x="3267" y="1606"/>
                  </a:lnTo>
                  <a:lnTo>
                    <a:pt x="3097" y="1444"/>
                  </a:lnTo>
                  <a:lnTo>
                    <a:pt x="2947" y="1305"/>
                  </a:lnTo>
                  <a:lnTo>
                    <a:pt x="2824" y="1194"/>
                  </a:lnTo>
                  <a:lnTo>
                    <a:pt x="2824" y="1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3" name="Group 44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938" y="3687277"/>
            <a:ext cx="636197" cy="2479916"/>
            <a:chOff x="2225612" y="3971068"/>
            <a:chExt cx="636197" cy="2479916"/>
          </a:xfrm>
        </p:grpSpPr>
        <p:grpSp>
          <p:nvGrpSpPr>
            <p:cNvPr id="438" name="Group 437"/>
            <p:cNvGrpSpPr/>
            <p:nvPr/>
          </p:nvGrpSpPr>
          <p:grpSpPr>
            <a:xfrm>
              <a:off x="2225612" y="5383474"/>
              <a:ext cx="365189" cy="1067510"/>
              <a:chOff x="2166342" y="5383474"/>
              <a:chExt cx="484939" cy="1067510"/>
            </a:xfrm>
          </p:grpSpPr>
          <p:grpSp>
            <p:nvGrpSpPr>
              <p:cNvPr id="372" name="Group 93"/>
              <p:cNvGrpSpPr/>
              <p:nvPr/>
            </p:nvGrpSpPr>
            <p:grpSpPr>
              <a:xfrm>
                <a:off x="2166342" y="5461841"/>
                <a:ext cx="484939" cy="989143"/>
                <a:chOff x="1346207" y="3640662"/>
                <a:chExt cx="712288" cy="3117515"/>
              </a:xfrm>
            </p:grpSpPr>
            <p:sp>
              <p:nvSpPr>
                <p:cNvPr id="374" name="Freeform 7"/>
                <p:cNvSpPr>
                  <a:spLocks/>
                </p:cNvSpPr>
                <p:nvPr/>
              </p:nvSpPr>
              <p:spPr bwMode="auto">
                <a:xfrm>
                  <a:off x="1740441" y="3674531"/>
                  <a:ext cx="318054" cy="3083646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Freeform 5"/>
                <p:cNvSpPr>
                  <a:spLocks/>
                </p:cNvSpPr>
                <p:nvPr/>
              </p:nvSpPr>
              <p:spPr bwMode="auto">
                <a:xfrm>
                  <a:off x="1452044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Freeform 8"/>
                <p:cNvSpPr>
                  <a:spLocks/>
                </p:cNvSpPr>
                <p:nvPr/>
              </p:nvSpPr>
              <p:spPr bwMode="auto">
                <a:xfrm>
                  <a:off x="1837279" y="4109504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95" y="3662712"/>
                  <a:ext cx="268987" cy="2560805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Freeform 5"/>
                <p:cNvSpPr>
                  <a:spLocks/>
                </p:cNvSpPr>
                <p:nvPr/>
              </p:nvSpPr>
              <p:spPr bwMode="auto">
                <a:xfrm flipH="1">
                  <a:off x="1854519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Freeform 8"/>
                <p:cNvSpPr>
                  <a:spLocks/>
                </p:cNvSpPr>
                <p:nvPr/>
              </p:nvSpPr>
              <p:spPr bwMode="auto">
                <a:xfrm>
                  <a:off x="1346207" y="4101039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72" y="3662885"/>
                  <a:ext cx="194738" cy="1359957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538" y="3682098"/>
                  <a:ext cx="430800" cy="2259594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2" cy="51050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3" name="Freeform 9"/>
              <p:cNvSpPr>
                <a:spLocks/>
              </p:cNvSpPr>
              <p:nvPr/>
            </p:nvSpPr>
            <p:spPr bwMode="auto">
              <a:xfrm rot="186992">
                <a:off x="2335857" y="5383474"/>
                <a:ext cx="239968" cy="111338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oup 7"/>
            <p:cNvGrpSpPr/>
            <p:nvPr/>
          </p:nvGrpSpPr>
          <p:grpSpPr>
            <a:xfrm>
              <a:off x="2415998" y="3971068"/>
              <a:ext cx="445811" cy="1476624"/>
              <a:chOff x="4267200" y="2895600"/>
              <a:chExt cx="485996" cy="1609725"/>
            </a:xfrm>
          </p:grpSpPr>
          <p:sp>
            <p:nvSpPr>
              <p:cNvPr id="164" name="Freeform 5"/>
              <p:cNvSpPr>
                <a:spLocks/>
              </p:cNvSpPr>
              <p:nvPr/>
            </p:nvSpPr>
            <p:spPr bwMode="auto">
              <a:xfrm>
                <a:off x="4267200" y="2895600"/>
                <a:ext cx="254000" cy="1609725"/>
              </a:xfrm>
              <a:custGeom>
                <a:avLst/>
                <a:gdLst/>
                <a:ahLst/>
                <a:cxnLst>
                  <a:cxn ang="0">
                    <a:pos x="8" y="1945"/>
                  </a:cxn>
                  <a:cxn ang="0">
                    <a:pos x="66" y="1835"/>
                  </a:cxn>
                  <a:cxn ang="0">
                    <a:pos x="119" y="1722"/>
                  </a:cxn>
                  <a:cxn ang="0">
                    <a:pos x="167" y="1606"/>
                  </a:cxn>
                  <a:cxn ang="0">
                    <a:pos x="208" y="1489"/>
                  </a:cxn>
                  <a:cxn ang="0">
                    <a:pos x="223" y="1428"/>
                  </a:cxn>
                  <a:cxn ang="0">
                    <a:pos x="237" y="1369"/>
                  </a:cxn>
                  <a:cxn ang="0">
                    <a:pos x="246" y="1308"/>
                  </a:cxn>
                  <a:cxn ang="0">
                    <a:pos x="250" y="1249"/>
                  </a:cxn>
                  <a:cxn ang="0">
                    <a:pos x="250" y="1219"/>
                  </a:cxn>
                  <a:cxn ang="0">
                    <a:pos x="242" y="1161"/>
                  </a:cxn>
                  <a:cxn ang="0">
                    <a:pos x="233" y="1134"/>
                  </a:cxn>
                  <a:cxn ang="0">
                    <a:pos x="222" y="1107"/>
                  </a:cxn>
                  <a:cxn ang="0">
                    <a:pos x="208" y="1078"/>
                  </a:cxn>
                  <a:cxn ang="0">
                    <a:pos x="185" y="1015"/>
                  </a:cxn>
                  <a:cxn ang="0">
                    <a:pos x="167" y="953"/>
                  </a:cxn>
                  <a:cxn ang="0">
                    <a:pos x="137" y="828"/>
                  </a:cxn>
                  <a:cxn ang="0">
                    <a:pos x="116" y="700"/>
                  </a:cxn>
                  <a:cxn ang="0">
                    <a:pos x="93" y="510"/>
                  </a:cxn>
                  <a:cxn ang="0">
                    <a:pos x="89" y="446"/>
                  </a:cxn>
                  <a:cxn ang="0">
                    <a:pos x="81" y="317"/>
                  </a:cxn>
                  <a:cxn ang="0">
                    <a:pos x="78" y="254"/>
                  </a:cxn>
                  <a:cxn ang="0">
                    <a:pos x="78" y="127"/>
                  </a:cxn>
                  <a:cxn ang="0">
                    <a:pos x="79" y="94"/>
                  </a:cxn>
                  <a:cxn ang="0">
                    <a:pos x="85" y="31"/>
                  </a:cxn>
                  <a:cxn ang="0">
                    <a:pos x="92" y="0"/>
                  </a:cxn>
                  <a:cxn ang="0">
                    <a:pos x="89" y="15"/>
                  </a:cxn>
                  <a:cxn ang="0">
                    <a:pos x="85" y="63"/>
                  </a:cxn>
                  <a:cxn ang="0">
                    <a:pos x="85" y="127"/>
                  </a:cxn>
                  <a:cxn ang="0">
                    <a:pos x="88" y="190"/>
                  </a:cxn>
                  <a:cxn ang="0">
                    <a:pos x="92" y="254"/>
                  </a:cxn>
                  <a:cxn ang="0">
                    <a:pos x="105" y="380"/>
                  </a:cxn>
                  <a:cxn ang="0">
                    <a:pos x="121" y="505"/>
                  </a:cxn>
                  <a:cxn ang="0">
                    <a:pos x="131" y="569"/>
                  </a:cxn>
                  <a:cxn ang="0">
                    <a:pos x="154" y="693"/>
                  </a:cxn>
                  <a:cxn ang="0">
                    <a:pos x="181" y="818"/>
                  </a:cxn>
                  <a:cxn ang="0">
                    <a:pos x="215" y="938"/>
                  </a:cxn>
                  <a:cxn ang="0">
                    <a:pos x="236" y="997"/>
                  </a:cxn>
                  <a:cxn ang="0">
                    <a:pos x="260" y="1054"/>
                  </a:cxn>
                  <a:cxn ang="0">
                    <a:pos x="274" y="1080"/>
                  </a:cxn>
                  <a:cxn ang="0">
                    <a:pos x="290" y="1112"/>
                  </a:cxn>
                  <a:cxn ang="0">
                    <a:pos x="297" y="1128"/>
                  </a:cxn>
                  <a:cxn ang="0">
                    <a:pos x="307" y="1162"/>
                  </a:cxn>
                  <a:cxn ang="0">
                    <a:pos x="315" y="1213"/>
                  </a:cxn>
                  <a:cxn ang="0">
                    <a:pos x="318" y="1247"/>
                  </a:cxn>
                  <a:cxn ang="0">
                    <a:pos x="318" y="1315"/>
                  </a:cxn>
                  <a:cxn ang="0">
                    <a:pos x="311" y="1380"/>
                  </a:cxn>
                  <a:cxn ang="0">
                    <a:pos x="301" y="1446"/>
                  </a:cxn>
                  <a:cxn ang="0">
                    <a:pos x="287" y="1510"/>
                  </a:cxn>
                  <a:cxn ang="0">
                    <a:pos x="250" y="1636"/>
                  </a:cxn>
                  <a:cxn ang="0">
                    <a:pos x="208" y="1759"/>
                  </a:cxn>
                  <a:cxn ang="0">
                    <a:pos x="158" y="1879"/>
                  </a:cxn>
                  <a:cxn ang="0">
                    <a:pos x="105" y="1997"/>
                  </a:cxn>
                  <a:cxn ang="0">
                    <a:pos x="99" y="2006"/>
                  </a:cxn>
                  <a:cxn ang="0">
                    <a:pos x="82" y="2020"/>
                  </a:cxn>
                  <a:cxn ang="0">
                    <a:pos x="62" y="2027"/>
                  </a:cxn>
                  <a:cxn ang="0">
                    <a:pos x="41" y="2026"/>
                  </a:cxn>
                  <a:cxn ang="0">
                    <a:pos x="31" y="2023"/>
                  </a:cxn>
                  <a:cxn ang="0">
                    <a:pos x="14" y="2009"/>
                  </a:cxn>
                  <a:cxn ang="0">
                    <a:pos x="3" y="1992"/>
                  </a:cxn>
                  <a:cxn ang="0">
                    <a:pos x="0" y="1971"/>
                  </a:cxn>
                  <a:cxn ang="0">
                    <a:pos x="6" y="1949"/>
                  </a:cxn>
                  <a:cxn ang="0">
                    <a:pos x="7" y="1947"/>
                  </a:cxn>
                </a:cxnLst>
                <a:rect l="0" t="0" r="r" b="b"/>
                <a:pathLst>
                  <a:path w="319" h="2027">
                    <a:moveTo>
                      <a:pt x="8" y="1945"/>
                    </a:moveTo>
                    <a:lnTo>
                      <a:pt x="8" y="1945"/>
                    </a:lnTo>
                    <a:lnTo>
                      <a:pt x="37" y="1890"/>
                    </a:lnTo>
                    <a:lnTo>
                      <a:pt x="66" y="1835"/>
                    </a:lnTo>
                    <a:lnTo>
                      <a:pt x="93" y="1778"/>
                    </a:lnTo>
                    <a:lnTo>
                      <a:pt x="119" y="1722"/>
                    </a:lnTo>
                    <a:lnTo>
                      <a:pt x="144" y="1664"/>
                    </a:lnTo>
                    <a:lnTo>
                      <a:pt x="167" y="1606"/>
                    </a:lnTo>
                    <a:lnTo>
                      <a:pt x="188" y="1547"/>
                    </a:lnTo>
                    <a:lnTo>
                      <a:pt x="208" y="1489"/>
                    </a:lnTo>
                    <a:lnTo>
                      <a:pt x="208" y="1489"/>
                    </a:lnTo>
                    <a:lnTo>
                      <a:pt x="223" y="1428"/>
                    </a:lnTo>
                    <a:lnTo>
                      <a:pt x="230" y="1398"/>
                    </a:lnTo>
                    <a:lnTo>
                      <a:pt x="237" y="1369"/>
                    </a:lnTo>
                    <a:lnTo>
                      <a:pt x="242" y="1339"/>
                    </a:lnTo>
                    <a:lnTo>
                      <a:pt x="246" y="1308"/>
                    </a:lnTo>
                    <a:lnTo>
                      <a:pt x="249" y="1278"/>
                    </a:lnTo>
                    <a:lnTo>
                      <a:pt x="250" y="1249"/>
                    </a:lnTo>
                    <a:lnTo>
                      <a:pt x="250" y="1249"/>
                    </a:lnTo>
                    <a:lnTo>
                      <a:pt x="250" y="1219"/>
                    </a:lnTo>
                    <a:lnTo>
                      <a:pt x="247" y="1189"/>
                    </a:lnTo>
                    <a:lnTo>
                      <a:pt x="242" y="1161"/>
                    </a:lnTo>
                    <a:lnTo>
                      <a:pt x="233" y="1134"/>
                    </a:lnTo>
                    <a:lnTo>
                      <a:pt x="233" y="1134"/>
                    </a:lnTo>
                    <a:lnTo>
                      <a:pt x="227" y="1121"/>
                    </a:lnTo>
                    <a:lnTo>
                      <a:pt x="222" y="1107"/>
                    </a:lnTo>
                    <a:lnTo>
                      <a:pt x="208" y="1078"/>
                    </a:lnTo>
                    <a:lnTo>
                      <a:pt x="208" y="1078"/>
                    </a:lnTo>
                    <a:lnTo>
                      <a:pt x="195" y="1047"/>
                    </a:lnTo>
                    <a:lnTo>
                      <a:pt x="185" y="1015"/>
                    </a:lnTo>
                    <a:lnTo>
                      <a:pt x="185" y="1015"/>
                    </a:lnTo>
                    <a:lnTo>
                      <a:pt x="167" y="953"/>
                    </a:lnTo>
                    <a:lnTo>
                      <a:pt x="151" y="890"/>
                    </a:lnTo>
                    <a:lnTo>
                      <a:pt x="137" y="828"/>
                    </a:lnTo>
                    <a:lnTo>
                      <a:pt x="126" y="764"/>
                    </a:lnTo>
                    <a:lnTo>
                      <a:pt x="116" y="700"/>
                    </a:lnTo>
                    <a:lnTo>
                      <a:pt x="107" y="637"/>
                    </a:lnTo>
                    <a:lnTo>
                      <a:pt x="93" y="510"/>
                    </a:lnTo>
                    <a:lnTo>
                      <a:pt x="93" y="510"/>
                    </a:lnTo>
                    <a:lnTo>
                      <a:pt x="89" y="446"/>
                    </a:lnTo>
                    <a:lnTo>
                      <a:pt x="85" y="381"/>
                    </a:lnTo>
                    <a:lnTo>
                      <a:pt x="81" y="317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78" y="190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9" y="94"/>
                    </a:lnTo>
                    <a:lnTo>
                      <a:pt x="82" y="62"/>
                    </a:lnTo>
                    <a:lnTo>
                      <a:pt x="85" y="31"/>
                    </a:lnTo>
                    <a:lnTo>
                      <a:pt x="89" y="15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9" y="15"/>
                    </a:lnTo>
                    <a:lnTo>
                      <a:pt x="88" y="31"/>
                    </a:lnTo>
                    <a:lnTo>
                      <a:pt x="85" y="63"/>
                    </a:lnTo>
                    <a:lnTo>
                      <a:pt x="85" y="94"/>
                    </a:lnTo>
                    <a:lnTo>
                      <a:pt x="85" y="127"/>
                    </a:lnTo>
                    <a:lnTo>
                      <a:pt x="85" y="127"/>
                    </a:lnTo>
                    <a:lnTo>
                      <a:pt x="88" y="190"/>
                    </a:lnTo>
                    <a:lnTo>
                      <a:pt x="92" y="254"/>
                    </a:lnTo>
                    <a:lnTo>
                      <a:pt x="92" y="254"/>
                    </a:lnTo>
                    <a:lnTo>
                      <a:pt x="97" y="316"/>
                    </a:lnTo>
                    <a:lnTo>
                      <a:pt x="105" y="380"/>
                    </a:lnTo>
                    <a:lnTo>
                      <a:pt x="112" y="443"/>
                    </a:lnTo>
                    <a:lnTo>
                      <a:pt x="121" y="505"/>
                    </a:lnTo>
                    <a:lnTo>
                      <a:pt x="121" y="505"/>
                    </a:lnTo>
                    <a:lnTo>
                      <a:pt x="131" y="569"/>
                    </a:lnTo>
                    <a:lnTo>
                      <a:pt x="141" y="631"/>
                    </a:lnTo>
                    <a:lnTo>
                      <a:pt x="154" y="693"/>
                    </a:lnTo>
                    <a:lnTo>
                      <a:pt x="167" y="755"/>
                    </a:lnTo>
                    <a:lnTo>
                      <a:pt x="181" y="818"/>
                    </a:lnTo>
                    <a:lnTo>
                      <a:pt x="198" y="878"/>
                    </a:lnTo>
                    <a:lnTo>
                      <a:pt x="215" y="938"/>
                    </a:lnTo>
                    <a:lnTo>
                      <a:pt x="236" y="997"/>
                    </a:lnTo>
                    <a:lnTo>
                      <a:pt x="236" y="997"/>
                    </a:lnTo>
                    <a:lnTo>
                      <a:pt x="247" y="1025"/>
                    </a:lnTo>
                    <a:lnTo>
                      <a:pt x="260" y="1054"/>
                    </a:lnTo>
                    <a:lnTo>
                      <a:pt x="260" y="1054"/>
                    </a:lnTo>
                    <a:lnTo>
                      <a:pt x="274" y="1080"/>
                    </a:lnTo>
                    <a:lnTo>
                      <a:pt x="283" y="1095"/>
                    </a:lnTo>
                    <a:lnTo>
                      <a:pt x="290" y="1112"/>
                    </a:lnTo>
                    <a:lnTo>
                      <a:pt x="290" y="1112"/>
                    </a:lnTo>
                    <a:lnTo>
                      <a:pt x="297" y="1128"/>
                    </a:lnTo>
                    <a:lnTo>
                      <a:pt x="302" y="1145"/>
                    </a:lnTo>
                    <a:lnTo>
                      <a:pt x="307" y="1162"/>
                    </a:lnTo>
                    <a:lnTo>
                      <a:pt x="311" y="1179"/>
                    </a:lnTo>
                    <a:lnTo>
                      <a:pt x="315" y="1213"/>
                    </a:lnTo>
                    <a:lnTo>
                      <a:pt x="318" y="1247"/>
                    </a:lnTo>
                    <a:lnTo>
                      <a:pt x="318" y="1247"/>
                    </a:lnTo>
                    <a:lnTo>
                      <a:pt x="319" y="1281"/>
                    </a:lnTo>
                    <a:lnTo>
                      <a:pt x="318" y="1315"/>
                    </a:lnTo>
                    <a:lnTo>
                      <a:pt x="315" y="1347"/>
                    </a:lnTo>
                    <a:lnTo>
                      <a:pt x="311" y="1380"/>
                    </a:lnTo>
                    <a:lnTo>
                      <a:pt x="307" y="1414"/>
                    </a:lnTo>
                    <a:lnTo>
                      <a:pt x="301" y="1446"/>
                    </a:lnTo>
                    <a:lnTo>
                      <a:pt x="287" y="1510"/>
                    </a:lnTo>
                    <a:lnTo>
                      <a:pt x="287" y="1510"/>
                    </a:lnTo>
                    <a:lnTo>
                      <a:pt x="270" y="1574"/>
                    </a:lnTo>
                    <a:lnTo>
                      <a:pt x="250" y="1636"/>
                    </a:lnTo>
                    <a:lnTo>
                      <a:pt x="230" y="1696"/>
                    </a:lnTo>
                    <a:lnTo>
                      <a:pt x="208" y="1759"/>
                    </a:lnTo>
                    <a:lnTo>
                      <a:pt x="184" y="1818"/>
                    </a:lnTo>
                    <a:lnTo>
                      <a:pt x="158" y="1879"/>
                    </a:lnTo>
                    <a:lnTo>
                      <a:pt x="133" y="1938"/>
                    </a:lnTo>
                    <a:lnTo>
                      <a:pt x="105" y="1997"/>
                    </a:lnTo>
                    <a:lnTo>
                      <a:pt x="105" y="1997"/>
                    </a:lnTo>
                    <a:lnTo>
                      <a:pt x="99" y="2006"/>
                    </a:lnTo>
                    <a:lnTo>
                      <a:pt x="90" y="2014"/>
                    </a:lnTo>
                    <a:lnTo>
                      <a:pt x="82" y="2020"/>
                    </a:lnTo>
                    <a:lnTo>
                      <a:pt x="73" y="2024"/>
                    </a:lnTo>
                    <a:lnTo>
                      <a:pt x="62" y="2027"/>
                    </a:lnTo>
                    <a:lnTo>
                      <a:pt x="52" y="2027"/>
                    </a:lnTo>
                    <a:lnTo>
                      <a:pt x="41" y="2026"/>
                    </a:lnTo>
                    <a:lnTo>
                      <a:pt x="31" y="2023"/>
                    </a:lnTo>
                    <a:lnTo>
                      <a:pt x="31" y="2023"/>
                    </a:lnTo>
                    <a:lnTo>
                      <a:pt x="21" y="2017"/>
                    </a:lnTo>
                    <a:lnTo>
                      <a:pt x="14" y="2009"/>
                    </a:lnTo>
                    <a:lnTo>
                      <a:pt x="7" y="2000"/>
                    </a:lnTo>
                    <a:lnTo>
                      <a:pt x="3" y="1992"/>
                    </a:lnTo>
                    <a:lnTo>
                      <a:pt x="1" y="1980"/>
                    </a:lnTo>
                    <a:lnTo>
                      <a:pt x="0" y="1971"/>
                    </a:lnTo>
                    <a:lnTo>
                      <a:pt x="1" y="1959"/>
                    </a:lnTo>
                    <a:lnTo>
                      <a:pt x="6" y="1949"/>
                    </a:lnTo>
                    <a:lnTo>
                      <a:pt x="6" y="1949"/>
                    </a:lnTo>
                    <a:lnTo>
                      <a:pt x="7" y="1947"/>
                    </a:lnTo>
                    <a:lnTo>
                      <a:pt x="8" y="194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5" name="Group 110"/>
              <p:cNvGrpSpPr/>
              <p:nvPr/>
            </p:nvGrpSpPr>
            <p:grpSpPr>
              <a:xfrm rot="287009">
                <a:off x="4506877" y="3818451"/>
                <a:ext cx="246319" cy="233233"/>
                <a:chOff x="971551" y="0"/>
                <a:chExt cx="7200902" cy="6818311"/>
              </a:xfrm>
            </p:grpSpPr>
            <p:sp>
              <p:nvSpPr>
                <p:cNvPr id="169" name="Freeform 5"/>
                <p:cNvSpPr>
                  <a:spLocks/>
                </p:cNvSpPr>
                <p:nvPr/>
              </p:nvSpPr>
              <p:spPr bwMode="auto">
                <a:xfrm>
                  <a:off x="1372976" y="59702"/>
                  <a:ext cx="6586548" cy="6713516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6" name="Group 118"/>
              <p:cNvGrpSpPr/>
              <p:nvPr/>
            </p:nvGrpSpPr>
            <p:grpSpPr>
              <a:xfrm rot="16938217">
                <a:off x="4258732" y="3353819"/>
                <a:ext cx="313744" cy="87897"/>
                <a:chOff x="793750" y="0"/>
                <a:chExt cx="7556501" cy="2116991"/>
              </a:xfrm>
            </p:grpSpPr>
            <p:sp>
              <p:nvSpPr>
                <p:cNvPr id="167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40" name="Group 43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00936" y="1559673"/>
            <a:ext cx="2155507" cy="5449175"/>
            <a:chOff x="6655453" y="685800"/>
            <a:chExt cx="2488547" cy="7223156"/>
          </a:xfrm>
          <a:effectLst/>
        </p:grpSpPr>
        <p:grpSp>
          <p:nvGrpSpPr>
            <p:cNvPr id="436" name="Group 435"/>
            <p:cNvGrpSpPr/>
            <p:nvPr/>
          </p:nvGrpSpPr>
          <p:grpSpPr>
            <a:xfrm>
              <a:off x="7142585" y="5350922"/>
              <a:ext cx="756716" cy="2558034"/>
              <a:chOff x="7142585" y="5367856"/>
              <a:chExt cx="756716" cy="2558034"/>
            </a:xfrm>
          </p:grpSpPr>
          <p:grpSp>
            <p:nvGrpSpPr>
              <p:cNvPr id="421" name="Group 93"/>
              <p:cNvGrpSpPr/>
              <p:nvPr/>
            </p:nvGrpSpPr>
            <p:grpSpPr>
              <a:xfrm rot="186992">
                <a:off x="7142585" y="5477639"/>
                <a:ext cx="756716" cy="2448251"/>
                <a:chOff x="1346199" y="3640666"/>
                <a:chExt cx="755164" cy="3117518"/>
              </a:xfrm>
            </p:grpSpPr>
            <p:sp>
              <p:nvSpPr>
                <p:cNvPr id="423" name="Freeform 7"/>
                <p:cNvSpPr>
                  <a:spLocks/>
                </p:cNvSpPr>
                <p:nvPr/>
              </p:nvSpPr>
              <p:spPr bwMode="auto">
                <a:xfrm>
                  <a:off x="1740433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Freeform 5"/>
                <p:cNvSpPr>
                  <a:spLocks/>
                </p:cNvSpPr>
                <p:nvPr/>
              </p:nvSpPr>
              <p:spPr bwMode="auto">
                <a:xfrm>
                  <a:off x="1452037" y="3640667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Freeform 6"/>
                <p:cNvSpPr>
                  <a:spLocks/>
                </p:cNvSpPr>
                <p:nvPr/>
              </p:nvSpPr>
              <p:spPr bwMode="auto">
                <a:xfrm rot="400286">
                  <a:off x="1517125" y="3676652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Freeform 8"/>
                <p:cNvSpPr>
                  <a:spLocks/>
                </p:cNvSpPr>
                <p:nvPr/>
              </p:nvSpPr>
              <p:spPr bwMode="auto">
                <a:xfrm>
                  <a:off x="1837270" y="4109510"/>
                  <a:ext cx="155327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9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Freeform 5"/>
                <p:cNvSpPr>
                  <a:spLocks/>
                </p:cNvSpPr>
                <p:nvPr/>
              </p:nvSpPr>
              <p:spPr bwMode="auto">
                <a:xfrm flipH="1">
                  <a:off x="1854511" y="3640666"/>
                  <a:ext cx="169026" cy="2623557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Freeform 8"/>
                <p:cNvSpPr>
                  <a:spLocks/>
                </p:cNvSpPr>
                <p:nvPr/>
              </p:nvSpPr>
              <p:spPr bwMode="auto">
                <a:xfrm>
                  <a:off x="1346199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5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Freeform 5"/>
                <p:cNvSpPr>
                  <a:spLocks/>
                </p:cNvSpPr>
                <p:nvPr/>
              </p:nvSpPr>
              <p:spPr bwMode="auto">
                <a:xfrm rot="21448727">
                  <a:off x="1720852" y="3651251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60" y="3674976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Freeform 8"/>
                <p:cNvSpPr>
                  <a:spLocks/>
                </p:cNvSpPr>
                <p:nvPr/>
              </p:nvSpPr>
              <p:spPr bwMode="auto">
                <a:xfrm>
                  <a:off x="1397000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Freeform 5"/>
                <p:cNvSpPr>
                  <a:spLocks/>
                </p:cNvSpPr>
                <p:nvPr/>
              </p:nvSpPr>
              <p:spPr bwMode="auto">
                <a:xfrm rot="21448727">
                  <a:off x="1631951" y="3644900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2" name="Freeform 9"/>
              <p:cNvSpPr>
                <a:spLocks/>
              </p:cNvSpPr>
              <p:nvPr/>
            </p:nvSpPr>
            <p:spPr bwMode="auto">
              <a:xfrm rot="186992">
                <a:off x="7445485" y="5367856"/>
                <a:ext cx="359118" cy="166619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0" name="Group 135"/>
            <p:cNvGrpSpPr/>
            <p:nvPr/>
          </p:nvGrpSpPr>
          <p:grpSpPr>
            <a:xfrm>
              <a:off x="6655453" y="685800"/>
              <a:ext cx="2488547" cy="4795026"/>
              <a:chOff x="4716638" y="589355"/>
              <a:chExt cx="2712862" cy="5227245"/>
            </a:xfrm>
          </p:grpSpPr>
          <p:sp>
            <p:nvSpPr>
              <p:cNvPr id="221" name="Freeform 10"/>
              <p:cNvSpPr>
                <a:spLocks/>
              </p:cNvSpPr>
              <p:nvPr/>
            </p:nvSpPr>
            <p:spPr bwMode="auto">
              <a:xfrm>
                <a:off x="4944314" y="2133600"/>
                <a:ext cx="802042" cy="381000"/>
              </a:xfrm>
              <a:custGeom>
                <a:avLst/>
                <a:gdLst/>
                <a:ahLst/>
                <a:cxnLst>
                  <a:cxn ang="0">
                    <a:pos x="2450" y="1245"/>
                  </a:cxn>
                  <a:cxn ang="0">
                    <a:pos x="2176" y="1199"/>
                  </a:cxn>
                  <a:cxn ang="0">
                    <a:pos x="1995" y="1158"/>
                  </a:cxn>
                  <a:cxn ang="0">
                    <a:pos x="1816" y="1107"/>
                  </a:cxn>
                  <a:cxn ang="0">
                    <a:pos x="1639" y="1047"/>
                  </a:cxn>
                  <a:cxn ang="0">
                    <a:pos x="1509" y="993"/>
                  </a:cxn>
                  <a:cxn ang="0">
                    <a:pos x="1426" y="952"/>
                  </a:cxn>
                  <a:cxn ang="0">
                    <a:pos x="1303" y="880"/>
                  </a:cxn>
                  <a:cxn ang="0">
                    <a:pos x="1189" y="795"/>
                  </a:cxn>
                  <a:cxn ang="0">
                    <a:pos x="1119" y="729"/>
                  </a:cxn>
                  <a:cxn ang="0">
                    <a:pos x="1059" y="654"/>
                  </a:cxn>
                  <a:cxn ang="0">
                    <a:pos x="1032" y="613"/>
                  </a:cxn>
                  <a:cxn ang="0">
                    <a:pos x="998" y="551"/>
                  </a:cxn>
                  <a:cxn ang="0">
                    <a:pos x="964" y="496"/>
                  </a:cxn>
                  <a:cxn ang="0">
                    <a:pos x="913" y="425"/>
                  </a:cxn>
                  <a:cxn ang="0">
                    <a:pos x="823" y="330"/>
                  </a:cxn>
                  <a:cxn ang="0">
                    <a:pos x="718" y="247"/>
                  </a:cxn>
                  <a:cxn ang="0">
                    <a:pos x="643" y="199"/>
                  </a:cxn>
                  <a:cxn ang="0">
                    <a:pos x="523" y="137"/>
                  </a:cxn>
                  <a:cxn ang="0">
                    <a:pos x="397" y="86"/>
                  </a:cxn>
                  <a:cxn ang="0">
                    <a:pos x="313" y="59"/>
                  </a:cxn>
                  <a:cxn ang="0">
                    <a:pos x="180" y="27"/>
                  </a:cxn>
                  <a:cxn ang="0">
                    <a:pos x="46" y="4"/>
                  </a:cxn>
                  <a:cxn ang="0">
                    <a:pos x="46" y="1"/>
                  </a:cxn>
                  <a:cxn ang="0">
                    <a:pos x="183" y="15"/>
                  </a:cxn>
                  <a:cxn ang="0">
                    <a:pos x="317" y="39"/>
                  </a:cxn>
                  <a:cxn ang="0">
                    <a:pos x="406" y="62"/>
                  </a:cxn>
                  <a:cxn ang="0">
                    <a:pos x="537" y="106"/>
                  </a:cxn>
                  <a:cxn ang="0">
                    <a:pos x="663" y="161"/>
                  </a:cxn>
                  <a:cxn ang="0">
                    <a:pos x="745" y="206"/>
                  </a:cxn>
                  <a:cxn ang="0">
                    <a:pos x="859" y="287"/>
                  </a:cxn>
                  <a:cxn ang="0">
                    <a:pos x="962" y="383"/>
                  </a:cxn>
                  <a:cxn ang="0">
                    <a:pos x="1023" y="455"/>
                  </a:cxn>
                  <a:cxn ang="0">
                    <a:pos x="1063" y="514"/>
                  </a:cxn>
                  <a:cxn ang="0">
                    <a:pos x="1098" y="571"/>
                  </a:cxn>
                  <a:cxn ang="0">
                    <a:pos x="1152" y="636"/>
                  </a:cxn>
                  <a:cxn ang="0">
                    <a:pos x="1214" y="695"/>
                  </a:cxn>
                  <a:cxn ang="0">
                    <a:pos x="1320" y="770"/>
                  </a:cxn>
                  <a:cxn ang="0">
                    <a:pos x="1434" y="833"/>
                  </a:cxn>
                  <a:cxn ang="0">
                    <a:pos x="1515" y="869"/>
                  </a:cxn>
                  <a:cxn ang="0">
                    <a:pos x="1639" y="915"/>
                  </a:cxn>
                  <a:cxn ang="0">
                    <a:pos x="1851" y="976"/>
                  </a:cxn>
                  <a:cxn ang="0">
                    <a:pos x="2026" y="1013"/>
                  </a:cxn>
                  <a:cxn ang="0">
                    <a:pos x="2290" y="1052"/>
                  </a:cxn>
                  <a:cxn ang="0">
                    <a:pos x="2556" y="1074"/>
                  </a:cxn>
                  <a:cxn ang="0">
                    <a:pos x="2567" y="1075"/>
                  </a:cxn>
                  <a:cxn ang="0">
                    <a:pos x="2593" y="1082"/>
                  </a:cxn>
                  <a:cxn ang="0">
                    <a:pos x="2621" y="1103"/>
                  </a:cxn>
                  <a:cxn ang="0">
                    <a:pos x="2639" y="1133"/>
                  </a:cxn>
                  <a:cxn ang="0">
                    <a:pos x="2645" y="1160"/>
                  </a:cxn>
                  <a:cxn ang="0">
                    <a:pos x="2644" y="1178"/>
                  </a:cxn>
                  <a:cxn ang="0">
                    <a:pos x="2635" y="1204"/>
                  </a:cxn>
                  <a:cxn ang="0">
                    <a:pos x="2615" y="1232"/>
                  </a:cxn>
                  <a:cxn ang="0">
                    <a:pos x="2586" y="1250"/>
                  </a:cxn>
                  <a:cxn ang="0">
                    <a:pos x="2559" y="1256"/>
                  </a:cxn>
                  <a:cxn ang="0">
                    <a:pos x="2545" y="1256"/>
                  </a:cxn>
                </a:cxnLst>
                <a:rect l="0" t="0" r="r" b="b"/>
                <a:pathLst>
                  <a:path w="2645" h="1256">
                    <a:moveTo>
                      <a:pt x="2545" y="1256"/>
                    </a:moveTo>
                    <a:lnTo>
                      <a:pt x="2545" y="1256"/>
                    </a:lnTo>
                    <a:lnTo>
                      <a:pt x="2450" y="1245"/>
                    </a:lnTo>
                    <a:lnTo>
                      <a:pt x="2358" y="1232"/>
                    </a:lnTo>
                    <a:lnTo>
                      <a:pt x="2266" y="1216"/>
                    </a:lnTo>
                    <a:lnTo>
                      <a:pt x="2176" y="1199"/>
                    </a:lnTo>
                    <a:lnTo>
                      <a:pt x="2176" y="1199"/>
                    </a:lnTo>
                    <a:lnTo>
                      <a:pt x="2084" y="1180"/>
                    </a:lnTo>
                    <a:lnTo>
                      <a:pt x="1995" y="1158"/>
                    </a:lnTo>
                    <a:lnTo>
                      <a:pt x="1905" y="1134"/>
                    </a:lnTo>
                    <a:lnTo>
                      <a:pt x="1816" y="1107"/>
                    </a:lnTo>
                    <a:lnTo>
                      <a:pt x="1816" y="1107"/>
                    </a:lnTo>
                    <a:lnTo>
                      <a:pt x="1727" y="1079"/>
                    </a:lnTo>
                    <a:lnTo>
                      <a:pt x="1683" y="1064"/>
                    </a:lnTo>
                    <a:lnTo>
                      <a:pt x="1639" y="1047"/>
                    </a:lnTo>
                    <a:lnTo>
                      <a:pt x="1595" y="1030"/>
                    </a:lnTo>
                    <a:lnTo>
                      <a:pt x="1553" y="1011"/>
                    </a:lnTo>
                    <a:lnTo>
                      <a:pt x="1509" y="993"/>
                    </a:lnTo>
                    <a:lnTo>
                      <a:pt x="1467" y="973"/>
                    </a:lnTo>
                    <a:lnTo>
                      <a:pt x="1467" y="973"/>
                    </a:lnTo>
                    <a:lnTo>
                      <a:pt x="1426" y="952"/>
                    </a:lnTo>
                    <a:lnTo>
                      <a:pt x="1383" y="929"/>
                    </a:lnTo>
                    <a:lnTo>
                      <a:pt x="1344" y="905"/>
                    </a:lnTo>
                    <a:lnTo>
                      <a:pt x="1303" y="880"/>
                    </a:lnTo>
                    <a:lnTo>
                      <a:pt x="1263" y="853"/>
                    </a:lnTo>
                    <a:lnTo>
                      <a:pt x="1225" y="825"/>
                    </a:lnTo>
                    <a:lnTo>
                      <a:pt x="1189" y="795"/>
                    </a:lnTo>
                    <a:lnTo>
                      <a:pt x="1153" y="763"/>
                    </a:lnTo>
                    <a:lnTo>
                      <a:pt x="1153" y="763"/>
                    </a:lnTo>
                    <a:lnTo>
                      <a:pt x="1119" y="729"/>
                    </a:lnTo>
                    <a:lnTo>
                      <a:pt x="1087" y="692"/>
                    </a:lnTo>
                    <a:lnTo>
                      <a:pt x="1073" y="674"/>
                    </a:lnTo>
                    <a:lnTo>
                      <a:pt x="1059" y="654"/>
                    </a:lnTo>
                    <a:lnTo>
                      <a:pt x="1044" y="634"/>
                    </a:lnTo>
                    <a:lnTo>
                      <a:pt x="1032" y="613"/>
                    </a:lnTo>
                    <a:lnTo>
                      <a:pt x="1032" y="613"/>
                    </a:lnTo>
                    <a:lnTo>
                      <a:pt x="1019" y="592"/>
                    </a:lnTo>
                    <a:lnTo>
                      <a:pt x="1008" y="572"/>
                    </a:lnTo>
                    <a:lnTo>
                      <a:pt x="998" y="551"/>
                    </a:lnTo>
                    <a:lnTo>
                      <a:pt x="988" y="532"/>
                    </a:lnTo>
                    <a:lnTo>
                      <a:pt x="988" y="532"/>
                    </a:lnTo>
                    <a:lnTo>
                      <a:pt x="964" y="496"/>
                    </a:lnTo>
                    <a:lnTo>
                      <a:pt x="940" y="460"/>
                    </a:lnTo>
                    <a:lnTo>
                      <a:pt x="940" y="460"/>
                    </a:lnTo>
                    <a:lnTo>
                      <a:pt x="913" y="425"/>
                    </a:lnTo>
                    <a:lnTo>
                      <a:pt x="885" y="393"/>
                    </a:lnTo>
                    <a:lnTo>
                      <a:pt x="854" y="360"/>
                    </a:lnTo>
                    <a:lnTo>
                      <a:pt x="823" y="330"/>
                    </a:lnTo>
                    <a:lnTo>
                      <a:pt x="789" y="301"/>
                    </a:lnTo>
                    <a:lnTo>
                      <a:pt x="753" y="272"/>
                    </a:lnTo>
                    <a:lnTo>
                      <a:pt x="718" y="247"/>
                    </a:lnTo>
                    <a:lnTo>
                      <a:pt x="681" y="222"/>
                    </a:lnTo>
                    <a:lnTo>
                      <a:pt x="681" y="222"/>
                    </a:lnTo>
                    <a:lnTo>
                      <a:pt x="643" y="199"/>
                    </a:lnTo>
                    <a:lnTo>
                      <a:pt x="604" y="176"/>
                    </a:lnTo>
                    <a:lnTo>
                      <a:pt x="564" y="157"/>
                    </a:lnTo>
                    <a:lnTo>
                      <a:pt x="523" y="137"/>
                    </a:lnTo>
                    <a:lnTo>
                      <a:pt x="482" y="118"/>
                    </a:lnTo>
                    <a:lnTo>
                      <a:pt x="440" y="101"/>
                    </a:lnTo>
                    <a:lnTo>
                      <a:pt x="397" y="86"/>
                    </a:lnTo>
                    <a:lnTo>
                      <a:pt x="355" y="72"/>
                    </a:lnTo>
                    <a:lnTo>
                      <a:pt x="355" y="72"/>
                    </a:lnTo>
                    <a:lnTo>
                      <a:pt x="313" y="59"/>
                    </a:lnTo>
                    <a:lnTo>
                      <a:pt x="269" y="46"/>
                    </a:lnTo>
                    <a:lnTo>
                      <a:pt x="225" y="36"/>
                    </a:lnTo>
                    <a:lnTo>
                      <a:pt x="180" y="27"/>
                    </a:lnTo>
                    <a:lnTo>
                      <a:pt x="136" y="17"/>
                    </a:lnTo>
                    <a:lnTo>
                      <a:pt x="91" y="10"/>
                    </a:lnTo>
                    <a:lnTo>
                      <a:pt x="4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92" y="4"/>
                    </a:lnTo>
                    <a:lnTo>
                      <a:pt x="137" y="8"/>
                    </a:lnTo>
                    <a:lnTo>
                      <a:pt x="183" y="15"/>
                    </a:lnTo>
                    <a:lnTo>
                      <a:pt x="228" y="22"/>
                    </a:lnTo>
                    <a:lnTo>
                      <a:pt x="272" y="31"/>
                    </a:lnTo>
                    <a:lnTo>
                      <a:pt x="317" y="39"/>
                    </a:lnTo>
                    <a:lnTo>
                      <a:pt x="362" y="51"/>
                    </a:lnTo>
                    <a:lnTo>
                      <a:pt x="362" y="51"/>
                    </a:lnTo>
                    <a:lnTo>
                      <a:pt x="406" y="62"/>
                    </a:lnTo>
                    <a:lnTo>
                      <a:pt x="450" y="75"/>
                    </a:lnTo>
                    <a:lnTo>
                      <a:pt x="493" y="90"/>
                    </a:lnTo>
                    <a:lnTo>
                      <a:pt x="537" y="106"/>
                    </a:lnTo>
                    <a:lnTo>
                      <a:pt x="580" y="123"/>
                    </a:lnTo>
                    <a:lnTo>
                      <a:pt x="622" y="141"/>
                    </a:lnTo>
                    <a:lnTo>
                      <a:pt x="663" y="161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745" y="206"/>
                    </a:lnTo>
                    <a:lnTo>
                      <a:pt x="783" y="231"/>
                    </a:lnTo>
                    <a:lnTo>
                      <a:pt x="821" y="258"/>
                    </a:lnTo>
                    <a:lnTo>
                      <a:pt x="859" y="287"/>
                    </a:lnTo>
                    <a:lnTo>
                      <a:pt x="895" y="316"/>
                    </a:lnTo>
                    <a:lnTo>
                      <a:pt x="929" y="349"/>
                    </a:lnTo>
                    <a:lnTo>
                      <a:pt x="962" y="383"/>
                    </a:lnTo>
                    <a:lnTo>
                      <a:pt x="994" y="418"/>
                    </a:lnTo>
                    <a:lnTo>
                      <a:pt x="994" y="418"/>
                    </a:lnTo>
                    <a:lnTo>
                      <a:pt x="1023" y="455"/>
                    </a:lnTo>
                    <a:lnTo>
                      <a:pt x="1050" y="494"/>
                    </a:lnTo>
                    <a:lnTo>
                      <a:pt x="1050" y="494"/>
                    </a:lnTo>
                    <a:lnTo>
                      <a:pt x="1063" y="514"/>
                    </a:lnTo>
                    <a:lnTo>
                      <a:pt x="1076" y="534"/>
                    </a:lnTo>
                    <a:lnTo>
                      <a:pt x="1087" y="552"/>
                    </a:lnTo>
                    <a:lnTo>
                      <a:pt x="1098" y="571"/>
                    </a:lnTo>
                    <a:lnTo>
                      <a:pt x="1098" y="571"/>
                    </a:lnTo>
                    <a:lnTo>
                      <a:pt x="1124" y="604"/>
                    </a:lnTo>
                    <a:lnTo>
                      <a:pt x="1152" y="636"/>
                    </a:lnTo>
                    <a:lnTo>
                      <a:pt x="1181" y="667"/>
                    </a:lnTo>
                    <a:lnTo>
                      <a:pt x="1214" y="695"/>
                    </a:lnTo>
                    <a:lnTo>
                      <a:pt x="1214" y="695"/>
                    </a:lnTo>
                    <a:lnTo>
                      <a:pt x="1248" y="722"/>
                    </a:lnTo>
                    <a:lnTo>
                      <a:pt x="1283" y="747"/>
                    </a:lnTo>
                    <a:lnTo>
                      <a:pt x="1320" y="770"/>
                    </a:lnTo>
                    <a:lnTo>
                      <a:pt x="1357" y="792"/>
                    </a:lnTo>
                    <a:lnTo>
                      <a:pt x="1395" y="814"/>
                    </a:lnTo>
                    <a:lnTo>
                      <a:pt x="1434" y="833"/>
                    </a:lnTo>
                    <a:lnTo>
                      <a:pt x="1474" y="852"/>
                    </a:lnTo>
                    <a:lnTo>
                      <a:pt x="1515" y="869"/>
                    </a:lnTo>
                    <a:lnTo>
                      <a:pt x="1515" y="869"/>
                    </a:lnTo>
                    <a:lnTo>
                      <a:pt x="1556" y="886"/>
                    </a:lnTo>
                    <a:lnTo>
                      <a:pt x="1597" y="901"/>
                    </a:lnTo>
                    <a:lnTo>
                      <a:pt x="1639" y="915"/>
                    </a:lnTo>
                    <a:lnTo>
                      <a:pt x="1680" y="929"/>
                    </a:lnTo>
                    <a:lnTo>
                      <a:pt x="1766" y="955"/>
                    </a:lnTo>
                    <a:lnTo>
                      <a:pt x="1851" y="976"/>
                    </a:lnTo>
                    <a:lnTo>
                      <a:pt x="1851" y="976"/>
                    </a:lnTo>
                    <a:lnTo>
                      <a:pt x="1939" y="996"/>
                    </a:lnTo>
                    <a:lnTo>
                      <a:pt x="2026" y="1013"/>
                    </a:lnTo>
                    <a:lnTo>
                      <a:pt x="2114" y="1028"/>
                    </a:lnTo>
                    <a:lnTo>
                      <a:pt x="2203" y="1041"/>
                    </a:lnTo>
                    <a:lnTo>
                      <a:pt x="2290" y="1052"/>
                    </a:lnTo>
                    <a:lnTo>
                      <a:pt x="2379" y="1062"/>
                    </a:lnTo>
                    <a:lnTo>
                      <a:pt x="2467" y="1069"/>
                    </a:lnTo>
                    <a:lnTo>
                      <a:pt x="2556" y="1074"/>
                    </a:lnTo>
                    <a:lnTo>
                      <a:pt x="2557" y="1074"/>
                    </a:lnTo>
                    <a:lnTo>
                      <a:pt x="2557" y="1074"/>
                    </a:lnTo>
                    <a:lnTo>
                      <a:pt x="2567" y="1075"/>
                    </a:lnTo>
                    <a:lnTo>
                      <a:pt x="2576" y="1076"/>
                    </a:lnTo>
                    <a:lnTo>
                      <a:pt x="2584" y="1079"/>
                    </a:lnTo>
                    <a:lnTo>
                      <a:pt x="2593" y="1082"/>
                    </a:lnTo>
                    <a:lnTo>
                      <a:pt x="2600" y="1086"/>
                    </a:lnTo>
                    <a:lnTo>
                      <a:pt x="2608" y="1092"/>
                    </a:lnTo>
                    <a:lnTo>
                      <a:pt x="2621" y="1103"/>
                    </a:lnTo>
                    <a:lnTo>
                      <a:pt x="2631" y="1117"/>
                    </a:lnTo>
                    <a:lnTo>
                      <a:pt x="2635" y="1124"/>
                    </a:lnTo>
                    <a:lnTo>
                      <a:pt x="2639" y="1133"/>
                    </a:lnTo>
                    <a:lnTo>
                      <a:pt x="2642" y="1141"/>
                    </a:lnTo>
                    <a:lnTo>
                      <a:pt x="2644" y="1150"/>
                    </a:lnTo>
                    <a:lnTo>
                      <a:pt x="2645" y="1160"/>
                    </a:lnTo>
                    <a:lnTo>
                      <a:pt x="2645" y="1170"/>
                    </a:lnTo>
                    <a:lnTo>
                      <a:pt x="2645" y="1170"/>
                    </a:lnTo>
                    <a:lnTo>
                      <a:pt x="2644" y="1178"/>
                    </a:lnTo>
                    <a:lnTo>
                      <a:pt x="2642" y="1187"/>
                    </a:lnTo>
                    <a:lnTo>
                      <a:pt x="2639" y="1196"/>
                    </a:lnTo>
                    <a:lnTo>
                      <a:pt x="2635" y="1204"/>
                    </a:lnTo>
                    <a:lnTo>
                      <a:pt x="2631" y="1212"/>
                    </a:lnTo>
                    <a:lnTo>
                      <a:pt x="2627" y="1219"/>
                    </a:lnTo>
                    <a:lnTo>
                      <a:pt x="2615" y="1232"/>
                    </a:lnTo>
                    <a:lnTo>
                      <a:pt x="2601" y="1243"/>
                    </a:lnTo>
                    <a:lnTo>
                      <a:pt x="2593" y="1247"/>
                    </a:lnTo>
                    <a:lnTo>
                      <a:pt x="2586" y="1250"/>
                    </a:lnTo>
                    <a:lnTo>
                      <a:pt x="2576" y="1253"/>
                    </a:lnTo>
                    <a:lnTo>
                      <a:pt x="2567" y="1254"/>
                    </a:lnTo>
                    <a:lnTo>
                      <a:pt x="2559" y="1256"/>
                    </a:lnTo>
                    <a:lnTo>
                      <a:pt x="2549" y="1256"/>
                    </a:lnTo>
                    <a:lnTo>
                      <a:pt x="2549" y="1256"/>
                    </a:lnTo>
                    <a:lnTo>
                      <a:pt x="2545" y="1256"/>
                    </a:lnTo>
                    <a:lnTo>
                      <a:pt x="2545" y="12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2" name="Group 165"/>
              <p:cNvGrpSpPr/>
              <p:nvPr/>
            </p:nvGrpSpPr>
            <p:grpSpPr>
              <a:xfrm rot="3502563">
                <a:off x="5059058" y="2714815"/>
                <a:ext cx="658980" cy="591697"/>
                <a:chOff x="971551" y="0"/>
                <a:chExt cx="7200902" cy="6818311"/>
              </a:xfrm>
            </p:grpSpPr>
            <p:sp>
              <p:nvSpPr>
                <p:cNvPr id="29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" name="Group 171"/>
              <p:cNvGrpSpPr/>
              <p:nvPr/>
            </p:nvGrpSpPr>
            <p:grpSpPr>
              <a:xfrm rot="21312991" flipH="1">
                <a:off x="5180347" y="4696231"/>
                <a:ext cx="698708" cy="550197"/>
                <a:chOff x="971551" y="0"/>
                <a:chExt cx="7200902" cy="6818311"/>
              </a:xfrm>
            </p:grpSpPr>
            <p:sp>
              <p:nvSpPr>
                <p:cNvPr id="290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4" name="Freeform 9"/>
              <p:cNvSpPr>
                <a:spLocks/>
              </p:cNvSpPr>
              <p:nvPr/>
            </p:nvSpPr>
            <p:spPr bwMode="auto">
              <a:xfrm>
                <a:off x="4716638" y="4099567"/>
                <a:ext cx="1285555" cy="231133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Freeform 7"/>
              <p:cNvSpPr>
                <a:spLocks/>
              </p:cNvSpPr>
              <p:nvPr/>
            </p:nvSpPr>
            <p:spPr bwMode="auto">
              <a:xfrm>
                <a:off x="5669348" y="589355"/>
                <a:ext cx="426652" cy="5227245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6" name="Group 165"/>
              <p:cNvGrpSpPr/>
              <p:nvPr/>
            </p:nvGrpSpPr>
            <p:grpSpPr>
              <a:xfrm rot="287009">
                <a:off x="5976808" y="4153555"/>
                <a:ext cx="864455" cy="818525"/>
                <a:chOff x="707853" y="22066"/>
                <a:chExt cx="7200902" cy="6818311"/>
              </a:xfrm>
            </p:grpSpPr>
            <p:sp>
              <p:nvSpPr>
                <p:cNvPr id="288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7" name="Freeform 8"/>
              <p:cNvSpPr>
                <a:spLocks/>
              </p:cNvSpPr>
              <p:nvPr/>
            </p:nvSpPr>
            <p:spPr bwMode="auto">
              <a:xfrm>
                <a:off x="5840798" y="3121975"/>
                <a:ext cx="1588702" cy="539295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8" name="Group 168"/>
              <p:cNvGrpSpPr/>
              <p:nvPr/>
            </p:nvGrpSpPr>
            <p:grpSpPr>
              <a:xfrm rot="18617175">
                <a:off x="6718459" y="3075594"/>
                <a:ext cx="340137" cy="167559"/>
                <a:chOff x="793750" y="0"/>
                <a:chExt cx="7556501" cy="2116991"/>
              </a:xfrm>
            </p:grpSpPr>
            <p:sp>
              <p:nvSpPr>
                <p:cNvPr id="28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9" name="Group 168"/>
              <p:cNvGrpSpPr/>
              <p:nvPr/>
            </p:nvGrpSpPr>
            <p:grpSpPr>
              <a:xfrm rot="550500">
                <a:off x="5079515" y="3730271"/>
                <a:ext cx="820427" cy="229847"/>
                <a:chOff x="793750" y="0"/>
                <a:chExt cx="7556501" cy="2116991"/>
              </a:xfrm>
            </p:grpSpPr>
            <p:sp>
              <p:nvSpPr>
                <p:cNvPr id="28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0" name="Group 168"/>
              <p:cNvGrpSpPr/>
              <p:nvPr/>
            </p:nvGrpSpPr>
            <p:grpSpPr>
              <a:xfrm rot="14856880">
                <a:off x="5668393" y="4447194"/>
                <a:ext cx="340137" cy="167559"/>
                <a:chOff x="793750" y="0"/>
                <a:chExt cx="7556501" cy="2116991"/>
              </a:xfrm>
            </p:grpSpPr>
            <p:sp>
              <p:nvSpPr>
                <p:cNvPr id="28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1" name="Group 168"/>
              <p:cNvGrpSpPr/>
              <p:nvPr/>
            </p:nvGrpSpPr>
            <p:grpSpPr>
              <a:xfrm rot="19919584">
                <a:off x="6966926" y="3094189"/>
                <a:ext cx="383462" cy="160775"/>
                <a:chOff x="793750" y="0"/>
                <a:chExt cx="7556501" cy="2116991"/>
              </a:xfrm>
            </p:grpSpPr>
            <p:sp>
              <p:nvSpPr>
                <p:cNvPr id="28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2" name="Group 168"/>
              <p:cNvGrpSpPr/>
              <p:nvPr/>
            </p:nvGrpSpPr>
            <p:grpSpPr>
              <a:xfrm>
                <a:off x="4872682" y="2286000"/>
                <a:ext cx="444643" cy="124569"/>
                <a:chOff x="793750" y="0"/>
                <a:chExt cx="7556501" cy="2116991"/>
              </a:xfrm>
            </p:grpSpPr>
            <p:sp>
              <p:nvSpPr>
                <p:cNvPr id="27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3" name="Group 165"/>
              <p:cNvGrpSpPr/>
              <p:nvPr/>
            </p:nvGrpSpPr>
            <p:grpSpPr>
              <a:xfrm rot="287009">
                <a:off x="5737317" y="2262576"/>
                <a:ext cx="591348" cy="559929"/>
                <a:chOff x="707853" y="22066"/>
                <a:chExt cx="7200902" cy="6818311"/>
              </a:xfrm>
            </p:grpSpPr>
            <p:sp>
              <p:nvSpPr>
                <p:cNvPr id="276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4" name="Group 168"/>
              <p:cNvGrpSpPr/>
              <p:nvPr/>
            </p:nvGrpSpPr>
            <p:grpSpPr>
              <a:xfrm rot="1747496">
                <a:off x="5985568" y="3534304"/>
                <a:ext cx="617151" cy="147534"/>
                <a:chOff x="793750" y="0"/>
                <a:chExt cx="7556501" cy="2116991"/>
              </a:xfrm>
            </p:grpSpPr>
            <p:sp>
              <p:nvSpPr>
                <p:cNvPr id="27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5" name="Group 168"/>
              <p:cNvGrpSpPr/>
              <p:nvPr/>
            </p:nvGrpSpPr>
            <p:grpSpPr>
              <a:xfrm rot="2267926">
                <a:off x="6480809" y="3325925"/>
                <a:ext cx="340137" cy="167559"/>
                <a:chOff x="793750" y="0"/>
                <a:chExt cx="7556501" cy="2116991"/>
              </a:xfrm>
            </p:grpSpPr>
            <p:sp>
              <p:nvSpPr>
                <p:cNvPr id="27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6" name="Group 168"/>
              <p:cNvGrpSpPr/>
              <p:nvPr/>
            </p:nvGrpSpPr>
            <p:grpSpPr>
              <a:xfrm rot="17838455">
                <a:off x="6106266" y="3140680"/>
                <a:ext cx="340137" cy="167559"/>
                <a:chOff x="793750" y="0"/>
                <a:chExt cx="7556501" cy="2116991"/>
              </a:xfrm>
            </p:grpSpPr>
            <p:sp>
              <p:nvSpPr>
                <p:cNvPr id="27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7" name="Group 168"/>
              <p:cNvGrpSpPr/>
              <p:nvPr/>
            </p:nvGrpSpPr>
            <p:grpSpPr>
              <a:xfrm rot="2163541">
                <a:off x="4954243" y="4022464"/>
                <a:ext cx="288583" cy="80848"/>
                <a:chOff x="793750" y="0"/>
                <a:chExt cx="7556501" cy="2116991"/>
              </a:xfrm>
            </p:grpSpPr>
            <p:sp>
              <p:nvSpPr>
                <p:cNvPr id="26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8" name="Group 165"/>
              <p:cNvGrpSpPr/>
              <p:nvPr/>
            </p:nvGrpSpPr>
            <p:grpSpPr>
              <a:xfrm rot="20956613">
                <a:off x="5257800" y="4165742"/>
                <a:ext cx="373174" cy="335072"/>
                <a:chOff x="971551" y="0"/>
                <a:chExt cx="7200902" cy="6818311"/>
              </a:xfrm>
            </p:grpSpPr>
            <p:sp>
              <p:nvSpPr>
                <p:cNvPr id="266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9" name="Group 165"/>
              <p:cNvGrpSpPr/>
              <p:nvPr/>
            </p:nvGrpSpPr>
            <p:grpSpPr>
              <a:xfrm>
                <a:off x="4889500" y="4114800"/>
                <a:ext cx="220774" cy="198232"/>
                <a:chOff x="971551" y="0"/>
                <a:chExt cx="7200902" cy="6818311"/>
              </a:xfrm>
            </p:grpSpPr>
            <p:sp>
              <p:nvSpPr>
                <p:cNvPr id="26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0" name="Group 168"/>
              <p:cNvGrpSpPr/>
              <p:nvPr/>
            </p:nvGrpSpPr>
            <p:grpSpPr>
              <a:xfrm rot="16453772">
                <a:off x="5219859" y="2161194"/>
                <a:ext cx="340137" cy="167559"/>
                <a:chOff x="793750" y="0"/>
                <a:chExt cx="7556501" cy="2116991"/>
              </a:xfrm>
            </p:grpSpPr>
            <p:sp>
              <p:nvSpPr>
                <p:cNvPr id="26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 rot="2267926">
                <a:off x="5349661" y="2372654"/>
                <a:ext cx="340137" cy="167559"/>
                <a:chOff x="793750" y="0"/>
                <a:chExt cx="7556501" cy="2116991"/>
              </a:xfrm>
            </p:grpSpPr>
            <p:sp>
              <p:nvSpPr>
                <p:cNvPr id="26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2" name="Group 168"/>
              <p:cNvGrpSpPr/>
              <p:nvPr/>
            </p:nvGrpSpPr>
            <p:grpSpPr>
              <a:xfrm rot="19669352">
                <a:off x="5697395" y="1705970"/>
                <a:ext cx="340137" cy="167559"/>
                <a:chOff x="793750" y="0"/>
                <a:chExt cx="7556501" cy="2116991"/>
              </a:xfrm>
            </p:grpSpPr>
            <p:sp>
              <p:nvSpPr>
                <p:cNvPr id="25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3" name="Group 168"/>
              <p:cNvGrpSpPr/>
              <p:nvPr/>
            </p:nvGrpSpPr>
            <p:grpSpPr>
              <a:xfrm rot="1650327">
                <a:off x="5510100" y="1309862"/>
                <a:ext cx="303252" cy="149389"/>
                <a:chOff x="793750" y="0"/>
                <a:chExt cx="7556501" cy="2116991"/>
              </a:xfrm>
            </p:grpSpPr>
            <p:sp>
              <p:nvSpPr>
                <p:cNvPr id="25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4" name="Group 168"/>
              <p:cNvGrpSpPr/>
              <p:nvPr/>
            </p:nvGrpSpPr>
            <p:grpSpPr>
              <a:xfrm rot="1350096">
                <a:off x="5243919" y="1796000"/>
                <a:ext cx="508462" cy="213184"/>
                <a:chOff x="793750" y="0"/>
                <a:chExt cx="7556501" cy="2116991"/>
              </a:xfrm>
            </p:grpSpPr>
            <p:sp>
              <p:nvSpPr>
                <p:cNvPr id="25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5" name="Group 165"/>
              <p:cNvGrpSpPr/>
              <p:nvPr/>
            </p:nvGrpSpPr>
            <p:grpSpPr>
              <a:xfrm rot="287009">
                <a:off x="5799240" y="3108686"/>
                <a:ext cx="213046" cy="201727"/>
                <a:chOff x="707853" y="22066"/>
                <a:chExt cx="7200902" cy="6818311"/>
              </a:xfrm>
            </p:grpSpPr>
            <p:sp>
              <p:nvSpPr>
                <p:cNvPr id="252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6" name="Group 168"/>
              <p:cNvGrpSpPr/>
              <p:nvPr/>
            </p:nvGrpSpPr>
            <p:grpSpPr>
              <a:xfrm rot="18617175">
                <a:off x="5878274" y="3858466"/>
                <a:ext cx="599427" cy="295291"/>
                <a:chOff x="793750" y="0"/>
                <a:chExt cx="7556501" cy="2116991"/>
              </a:xfrm>
            </p:grpSpPr>
            <p:sp>
              <p:nvSpPr>
                <p:cNvPr id="25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7" name="Group 168"/>
              <p:cNvGrpSpPr/>
              <p:nvPr/>
            </p:nvGrpSpPr>
            <p:grpSpPr>
              <a:xfrm rot="2267926">
                <a:off x="5541009" y="3592625"/>
                <a:ext cx="340137" cy="167559"/>
                <a:chOff x="793750" y="0"/>
                <a:chExt cx="7556501" cy="2116991"/>
              </a:xfrm>
            </p:grpSpPr>
            <p:sp>
              <p:nvSpPr>
                <p:cNvPr id="24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41" name="Group 44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92443" y="2584642"/>
            <a:ext cx="1372890" cy="3647613"/>
            <a:chOff x="5181600" y="1370170"/>
            <a:chExt cx="1566262" cy="5774526"/>
          </a:xfrm>
        </p:grpSpPr>
        <p:grpSp>
          <p:nvGrpSpPr>
            <p:cNvPr id="437" name="Group 436"/>
            <p:cNvGrpSpPr/>
            <p:nvPr/>
          </p:nvGrpSpPr>
          <p:grpSpPr>
            <a:xfrm>
              <a:off x="5408077" y="5357011"/>
              <a:ext cx="602976" cy="1787685"/>
              <a:chOff x="5391143" y="5365478"/>
              <a:chExt cx="602976" cy="1787685"/>
            </a:xfrm>
          </p:grpSpPr>
          <p:grpSp>
            <p:nvGrpSpPr>
              <p:cNvPr id="405" name="Group 93"/>
              <p:cNvGrpSpPr/>
              <p:nvPr/>
            </p:nvGrpSpPr>
            <p:grpSpPr>
              <a:xfrm rot="186992">
                <a:off x="5391143" y="5464533"/>
                <a:ext cx="602976" cy="1688630"/>
                <a:chOff x="1346198" y="3640666"/>
                <a:chExt cx="755162" cy="3117518"/>
              </a:xfrm>
            </p:grpSpPr>
            <p:sp>
              <p:nvSpPr>
                <p:cNvPr id="407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5"/>
                <p:cNvSpPr>
                  <a:spLocks/>
                </p:cNvSpPr>
                <p:nvPr/>
              </p:nvSpPr>
              <p:spPr bwMode="auto">
                <a:xfrm rot="21448727">
                  <a:off x="1631950" y="364490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06" name="Freeform 9"/>
              <p:cNvSpPr>
                <a:spLocks/>
              </p:cNvSpPr>
              <p:nvPr/>
            </p:nvSpPr>
            <p:spPr bwMode="auto">
              <a:xfrm rot="186992">
                <a:off x="5598006" y="5365478"/>
                <a:ext cx="307534" cy="142686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1" name="Group 61"/>
            <p:cNvGrpSpPr/>
            <p:nvPr/>
          </p:nvGrpSpPr>
          <p:grpSpPr>
            <a:xfrm>
              <a:off x="5181600" y="1370170"/>
              <a:ext cx="1566262" cy="4090142"/>
              <a:chOff x="4000115" y="628088"/>
              <a:chExt cx="1707443" cy="4458824"/>
            </a:xfrm>
          </p:grpSpPr>
          <p:grpSp>
            <p:nvGrpSpPr>
              <p:cNvPr id="192" name="Group 165"/>
              <p:cNvGrpSpPr/>
              <p:nvPr/>
            </p:nvGrpSpPr>
            <p:grpSpPr>
              <a:xfrm rot="4345192">
                <a:off x="3966474" y="2368244"/>
                <a:ext cx="658980" cy="591697"/>
                <a:chOff x="971551" y="0"/>
                <a:chExt cx="7200902" cy="6818311"/>
              </a:xfrm>
            </p:grpSpPr>
            <p:sp>
              <p:nvSpPr>
                <p:cNvPr id="21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3" name="Group 171"/>
              <p:cNvGrpSpPr/>
              <p:nvPr/>
            </p:nvGrpSpPr>
            <p:grpSpPr>
              <a:xfrm rot="21312991" flipH="1">
                <a:off x="4182179" y="4079136"/>
                <a:ext cx="533236" cy="419896"/>
                <a:chOff x="971551" y="0"/>
                <a:chExt cx="7200902" cy="6818311"/>
              </a:xfrm>
            </p:grpSpPr>
            <p:sp>
              <p:nvSpPr>
                <p:cNvPr id="21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4" name="Freeform 9"/>
              <p:cNvSpPr>
                <a:spLocks/>
              </p:cNvSpPr>
              <p:nvPr/>
            </p:nvSpPr>
            <p:spPr bwMode="auto">
              <a:xfrm>
                <a:off x="4038600" y="3486297"/>
                <a:ext cx="744008" cy="133767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4564063" y="628088"/>
                <a:ext cx="312738" cy="4458824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6" name="Group 165"/>
              <p:cNvGrpSpPr/>
              <p:nvPr/>
            </p:nvGrpSpPr>
            <p:grpSpPr>
              <a:xfrm rot="287009">
                <a:off x="4839585" y="3404730"/>
                <a:ext cx="691194" cy="654470"/>
                <a:chOff x="707853" y="22066"/>
                <a:chExt cx="7200902" cy="6818311"/>
              </a:xfrm>
            </p:grpSpPr>
            <p:sp>
              <p:nvSpPr>
                <p:cNvPr id="210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" name="Group 168"/>
              <p:cNvGrpSpPr/>
              <p:nvPr/>
            </p:nvGrpSpPr>
            <p:grpSpPr>
              <a:xfrm rot="19919584">
                <a:off x="4566241" y="1541119"/>
                <a:ext cx="383462" cy="160775"/>
                <a:chOff x="793750" y="0"/>
                <a:chExt cx="7556501" cy="2116991"/>
              </a:xfrm>
            </p:grpSpPr>
            <p:sp>
              <p:nvSpPr>
                <p:cNvPr id="20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8" name="Freeform 8"/>
              <p:cNvSpPr>
                <a:spLocks/>
              </p:cNvSpPr>
              <p:nvPr/>
            </p:nvSpPr>
            <p:spPr bwMode="auto">
              <a:xfrm>
                <a:off x="4697413" y="2971800"/>
                <a:ext cx="1010145" cy="342900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9" name="Group 168"/>
              <p:cNvGrpSpPr/>
              <p:nvPr/>
            </p:nvGrpSpPr>
            <p:grpSpPr>
              <a:xfrm rot="18617175">
                <a:off x="4952774" y="2906824"/>
                <a:ext cx="340137" cy="167559"/>
                <a:chOff x="793750" y="0"/>
                <a:chExt cx="7556501" cy="2116991"/>
              </a:xfrm>
            </p:grpSpPr>
            <p:sp>
              <p:nvSpPr>
                <p:cNvPr id="20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" name="Group 168"/>
              <p:cNvGrpSpPr/>
              <p:nvPr/>
            </p:nvGrpSpPr>
            <p:grpSpPr>
              <a:xfrm rot="2057568">
                <a:off x="4143922" y="2068330"/>
                <a:ext cx="515275" cy="144357"/>
                <a:chOff x="793750" y="0"/>
                <a:chExt cx="7556501" cy="2116991"/>
              </a:xfrm>
            </p:grpSpPr>
            <p:sp>
              <p:nvSpPr>
                <p:cNvPr id="20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1" name="Group 168"/>
              <p:cNvGrpSpPr/>
              <p:nvPr/>
            </p:nvGrpSpPr>
            <p:grpSpPr>
              <a:xfrm rot="14856880">
                <a:off x="4309108" y="3275124"/>
                <a:ext cx="340137" cy="167559"/>
                <a:chOff x="793750" y="0"/>
                <a:chExt cx="7556501" cy="2116991"/>
              </a:xfrm>
            </p:grpSpPr>
            <p:sp>
              <p:nvSpPr>
                <p:cNvPr id="20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42" name="Group 44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14829" y="3320645"/>
            <a:ext cx="904635" cy="2861027"/>
            <a:chOff x="3610140" y="3341974"/>
            <a:chExt cx="961860" cy="3287903"/>
          </a:xfrm>
        </p:grpSpPr>
        <p:grpSp>
          <p:nvGrpSpPr>
            <p:cNvPr id="439" name="Group 438"/>
            <p:cNvGrpSpPr/>
            <p:nvPr/>
          </p:nvGrpSpPr>
          <p:grpSpPr>
            <a:xfrm>
              <a:off x="3737331" y="5360827"/>
              <a:ext cx="499533" cy="1269050"/>
              <a:chOff x="3737331" y="5360827"/>
              <a:chExt cx="499533" cy="1269050"/>
            </a:xfrm>
          </p:grpSpPr>
          <p:grpSp>
            <p:nvGrpSpPr>
              <p:cNvPr id="389" name="Group 93"/>
              <p:cNvGrpSpPr/>
              <p:nvPr/>
            </p:nvGrpSpPr>
            <p:grpSpPr>
              <a:xfrm rot="186992">
                <a:off x="3737331" y="5459153"/>
                <a:ext cx="499533" cy="1170724"/>
                <a:chOff x="1346198" y="3640666"/>
                <a:chExt cx="755162" cy="3117518"/>
              </a:xfrm>
            </p:grpSpPr>
            <p:sp>
              <p:nvSpPr>
                <p:cNvPr id="391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0" name="Freeform 9"/>
              <p:cNvSpPr>
                <a:spLocks/>
              </p:cNvSpPr>
              <p:nvPr/>
            </p:nvSpPr>
            <p:spPr bwMode="auto">
              <a:xfrm rot="186992">
                <a:off x="3914052" y="5360827"/>
                <a:ext cx="266765" cy="135464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oup 18"/>
            <p:cNvGrpSpPr/>
            <p:nvPr/>
          </p:nvGrpSpPr>
          <p:grpSpPr>
            <a:xfrm>
              <a:off x="3610140" y="3341974"/>
              <a:ext cx="961860" cy="2115426"/>
              <a:chOff x="6931077" y="2209800"/>
              <a:chExt cx="1048561" cy="2306108"/>
            </a:xfrm>
          </p:grpSpPr>
          <p:sp>
            <p:nvSpPr>
              <p:cNvPr id="176" name="Freeform 6"/>
              <p:cNvSpPr>
                <a:spLocks/>
              </p:cNvSpPr>
              <p:nvPr/>
            </p:nvSpPr>
            <p:spPr bwMode="auto">
              <a:xfrm>
                <a:off x="7348008" y="2209800"/>
                <a:ext cx="243693" cy="2306108"/>
              </a:xfrm>
              <a:custGeom>
                <a:avLst/>
                <a:gdLst/>
                <a:ahLst/>
                <a:cxnLst>
                  <a:cxn ang="0">
                    <a:pos x="48" y="3350"/>
                  </a:cxn>
                  <a:cxn ang="0">
                    <a:pos x="134" y="3037"/>
                  </a:cxn>
                  <a:cxn ang="0">
                    <a:pos x="181" y="2826"/>
                  </a:cxn>
                  <a:cxn ang="0">
                    <a:pos x="207" y="2666"/>
                  </a:cxn>
                  <a:cxn ang="0">
                    <a:pos x="219" y="2560"/>
                  </a:cxn>
                  <a:cxn ang="0">
                    <a:pos x="224" y="2404"/>
                  </a:cxn>
                  <a:cxn ang="0">
                    <a:pos x="216" y="2301"/>
                  </a:cxn>
                  <a:cxn ang="0">
                    <a:pos x="202" y="2193"/>
                  </a:cxn>
                  <a:cxn ang="0">
                    <a:pos x="128" y="1759"/>
                  </a:cxn>
                  <a:cxn ang="0">
                    <a:pos x="75" y="1432"/>
                  </a:cxn>
                  <a:cxn ang="0">
                    <a:pos x="32" y="1101"/>
                  </a:cxn>
                  <a:cxn ang="0">
                    <a:pos x="11" y="881"/>
                  </a:cxn>
                  <a:cxn ang="0">
                    <a:pos x="0" y="604"/>
                  </a:cxn>
                  <a:cxn ang="0">
                    <a:pos x="3" y="437"/>
                  </a:cxn>
                  <a:cxn ang="0">
                    <a:pos x="11" y="327"/>
                  </a:cxn>
                  <a:cxn ang="0">
                    <a:pos x="32" y="161"/>
                  </a:cxn>
                  <a:cxn ang="0">
                    <a:pos x="70" y="0"/>
                  </a:cxn>
                  <a:cxn ang="0">
                    <a:pos x="49" y="108"/>
                  </a:cxn>
                  <a:cxn ang="0">
                    <a:pos x="34" y="273"/>
                  </a:cxn>
                  <a:cxn ang="0">
                    <a:pos x="31" y="437"/>
                  </a:cxn>
                  <a:cxn ang="0">
                    <a:pos x="34" y="547"/>
                  </a:cxn>
                  <a:cxn ang="0">
                    <a:pos x="52" y="766"/>
                  </a:cxn>
                  <a:cxn ang="0">
                    <a:pos x="82" y="984"/>
                  </a:cxn>
                  <a:cxn ang="0">
                    <a:pos x="140" y="1309"/>
                  </a:cxn>
                  <a:cxn ang="0">
                    <a:pos x="236" y="1738"/>
                  </a:cxn>
                  <a:cxn ang="0">
                    <a:pos x="312" y="2060"/>
                  </a:cxn>
                  <a:cxn ang="0">
                    <a:pos x="347" y="2224"/>
                  </a:cxn>
                  <a:cxn ang="0">
                    <a:pos x="374" y="2395"/>
                  </a:cxn>
                  <a:cxn ang="0">
                    <a:pos x="380" y="2512"/>
                  </a:cxn>
                  <a:cxn ang="0">
                    <a:pos x="377" y="2627"/>
                  </a:cxn>
                  <a:cxn ang="0">
                    <a:pos x="363" y="2796"/>
                  </a:cxn>
                  <a:cxn ang="0">
                    <a:pos x="322" y="3076"/>
                  </a:cxn>
                  <a:cxn ang="0">
                    <a:pos x="277" y="3297"/>
                  </a:cxn>
                  <a:cxn ang="0">
                    <a:pos x="223" y="3517"/>
                  </a:cxn>
                  <a:cxn ang="0">
                    <a:pos x="209" y="3547"/>
                  </a:cxn>
                  <a:cxn ang="0">
                    <a:pos x="189" y="3571"/>
                  </a:cxn>
                  <a:cxn ang="0">
                    <a:pos x="162" y="3588"/>
                  </a:cxn>
                  <a:cxn ang="0">
                    <a:pos x="131" y="3596"/>
                  </a:cxn>
                  <a:cxn ang="0">
                    <a:pos x="100" y="3596"/>
                  </a:cxn>
                  <a:cxn ang="0">
                    <a:pos x="78" y="3591"/>
                  </a:cxn>
                  <a:cxn ang="0">
                    <a:pos x="49" y="3574"/>
                  </a:cxn>
                  <a:cxn ang="0">
                    <a:pos x="28" y="3551"/>
                  </a:cxn>
                  <a:cxn ang="0">
                    <a:pos x="14" y="3523"/>
                  </a:cxn>
                  <a:cxn ang="0">
                    <a:pos x="8" y="3492"/>
                  </a:cxn>
                  <a:cxn ang="0">
                    <a:pos x="11" y="3459"/>
                  </a:cxn>
                  <a:cxn ang="0">
                    <a:pos x="14" y="3452"/>
                  </a:cxn>
                </a:cxnLst>
                <a:rect l="0" t="0" r="r" b="b"/>
                <a:pathLst>
                  <a:path w="380" h="3598">
                    <a:moveTo>
                      <a:pt x="14" y="3452"/>
                    </a:moveTo>
                    <a:lnTo>
                      <a:pt x="14" y="3452"/>
                    </a:lnTo>
                    <a:lnTo>
                      <a:pt x="48" y="3350"/>
                    </a:lnTo>
                    <a:lnTo>
                      <a:pt x="79" y="3246"/>
                    </a:lnTo>
                    <a:lnTo>
                      <a:pt x="107" y="3141"/>
                    </a:lnTo>
                    <a:lnTo>
                      <a:pt x="134" y="3037"/>
                    </a:lnTo>
                    <a:lnTo>
                      <a:pt x="134" y="3037"/>
                    </a:lnTo>
                    <a:lnTo>
                      <a:pt x="159" y="2931"/>
                    </a:lnTo>
                    <a:lnTo>
                      <a:pt x="181" y="2826"/>
                    </a:lnTo>
                    <a:lnTo>
                      <a:pt x="191" y="2772"/>
                    </a:lnTo>
                    <a:lnTo>
                      <a:pt x="199" y="2720"/>
                    </a:lnTo>
                    <a:lnTo>
                      <a:pt x="207" y="2666"/>
                    </a:lnTo>
                    <a:lnTo>
                      <a:pt x="213" y="2614"/>
                    </a:lnTo>
                    <a:lnTo>
                      <a:pt x="213" y="2614"/>
                    </a:lnTo>
                    <a:lnTo>
                      <a:pt x="219" y="2560"/>
                    </a:lnTo>
                    <a:lnTo>
                      <a:pt x="223" y="2508"/>
                    </a:lnTo>
                    <a:lnTo>
                      <a:pt x="224" y="2456"/>
                    </a:lnTo>
                    <a:lnTo>
                      <a:pt x="224" y="2404"/>
                    </a:lnTo>
                    <a:lnTo>
                      <a:pt x="224" y="2404"/>
                    </a:lnTo>
                    <a:lnTo>
                      <a:pt x="222" y="2353"/>
                    </a:lnTo>
                    <a:lnTo>
                      <a:pt x="216" y="2301"/>
                    </a:lnTo>
                    <a:lnTo>
                      <a:pt x="210" y="2247"/>
                    </a:lnTo>
                    <a:lnTo>
                      <a:pt x="202" y="2193"/>
                    </a:lnTo>
                    <a:lnTo>
                      <a:pt x="202" y="2193"/>
                    </a:lnTo>
                    <a:lnTo>
                      <a:pt x="185" y="2086"/>
                    </a:lnTo>
                    <a:lnTo>
                      <a:pt x="167" y="1977"/>
                    </a:lnTo>
                    <a:lnTo>
                      <a:pt x="128" y="1759"/>
                    </a:lnTo>
                    <a:lnTo>
                      <a:pt x="128" y="1759"/>
                    </a:lnTo>
                    <a:lnTo>
                      <a:pt x="92" y="1540"/>
                    </a:lnTo>
                    <a:lnTo>
                      <a:pt x="75" y="1432"/>
                    </a:lnTo>
                    <a:lnTo>
                      <a:pt x="59" y="1321"/>
                    </a:lnTo>
                    <a:lnTo>
                      <a:pt x="45" y="1211"/>
                    </a:lnTo>
                    <a:lnTo>
                      <a:pt x="32" y="1101"/>
                    </a:lnTo>
                    <a:lnTo>
                      <a:pt x="21" y="991"/>
                    </a:lnTo>
                    <a:lnTo>
                      <a:pt x="11" y="881"/>
                    </a:lnTo>
                    <a:lnTo>
                      <a:pt x="11" y="881"/>
                    </a:lnTo>
                    <a:lnTo>
                      <a:pt x="4" y="770"/>
                    </a:lnTo>
                    <a:lnTo>
                      <a:pt x="1" y="659"/>
                    </a:lnTo>
                    <a:lnTo>
                      <a:pt x="0" y="604"/>
                    </a:lnTo>
                    <a:lnTo>
                      <a:pt x="0" y="547"/>
                    </a:lnTo>
                    <a:lnTo>
                      <a:pt x="1" y="492"/>
                    </a:lnTo>
                    <a:lnTo>
                      <a:pt x="3" y="437"/>
                    </a:lnTo>
                    <a:lnTo>
                      <a:pt x="3" y="437"/>
                    </a:lnTo>
                    <a:lnTo>
                      <a:pt x="7" y="382"/>
                    </a:lnTo>
                    <a:lnTo>
                      <a:pt x="11" y="327"/>
                    </a:lnTo>
                    <a:lnTo>
                      <a:pt x="17" y="272"/>
                    </a:lnTo>
                    <a:lnTo>
                      <a:pt x="24" y="216"/>
                    </a:lnTo>
                    <a:lnTo>
                      <a:pt x="32" y="161"/>
                    </a:lnTo>
                    <a:lnTo>
                      <a:pt x="42" y="106"/>
                    </a:lnTo>
                    <a:lnTo>
                      <a:pt x="55" y="53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9" y="54"/>
                    </a:lnTo>
                    <a:lnTo>
                      <a:pt x="49" y="108"/>
                    </a:lnTo>
                    <a:lnTo>
                      <a:pt x="42" y="163"/>
                    </a:lnTo>
                    <a:lnTo>
                      <a:pt x="37" y="218"/>
                    </a:lnTo>
                    <a:lnTo>
                      <a:pt x="34" y="273"/>
                    </a:lnTo>
                    <a:lnTo>
                      <a:pt x="31" y="327"/>
                    </a:lnTo>
                    <a:lnTo>
                      <a:pt x="29" y="382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2" y="492"/>
                    </a:lnTo>
                    <a:lnTo>
                      <a:pt x="34" y="547"/>
                    </a:lnTo>
                    <a:lnTo>
                      <a:pt x="38" y="602"/>
                    </a:lnTo>
                    <a:lnTo>
                      <a:pt x="42" y="656"/>
                    </a:lnTo>
                    <a:lnTo>
                      <a:pt x="52" y="766"/>
                    </a:lnTo>
                    <a:lnTo>
                      <a:pt x="66" y="875"/>
                    </a:lnTo>
                    <a:lnTo>
                      <a:pt x="66" y="875"/>
                    </a:lnTo>
                    <a:lnTo>
                      <a:pt x="82" y="984"/>
                    </a:lnTo>
                    <a:lnTo>
                      <a:pt x="99" y="1092"/>
                    </a:lnTo>
                    <a:lnTo>
                      <a:pt x="118" y="1200"/>
                    </a:lnTo>
                    <a:lnTo>
                      <a:pt x="140" y="1309"/>
                    </a:lnTo>
                    <a:lnTo>
                      <a:pt x="162" y="1416"/>
                    </a:lnTo>
                    <a:lnTo>
                      <a:pt x="186" y="1523"/>
                    </a:lnTo>
                    <a:lnTo>
                      <a:pt x="236" y="1738"/>
                    </a:lnTo>
                    <a:lnTo>
                      <a:pt x="236" y="1738"/>
                    </a:lnTo>
                    <a:lnTo>
                      <a:pt x="287" y="1953"/>
                    </a:lnTo>
                    <a:lnTo>
                      <a:pt x="312" y="2060"/>
                    </a:lnTo>
                    <a:lnTo>
                      <a:pt x="336" y="2169"/>
                    </a:lnTo>
                    <a:lnTo>
                      <a:pt x="336" y="2169"/>
                    </a:lnTo>
                    <a:lnTo>
                      <a:pt x="347" y="2224"/>
                    </a:lnTo>
                    <a:lnTo>
                      <a:pt x="359" y="2279"/>
                    </a:lnTo>
                    <a:lnTo>
                      <a:pt x="367" y="2337"/>
                    </a:lnTo>
                    <a:lnTo>
                      <a:pt x="374" y="2395"/>
                    </a:lnTo>
                    <a:lnTo>
                      <a:pt x="374" y="2395"/>
                    </a:lnTo>
                    <a:lnTo>
                      <a:pt x="378" y="2455"/>
                    </a:lnTo>
                    <a:lnTo>
                      <a:pt x="380" y="2512"/>
                    </a:lnTo>
                    <a:lnTo>
                      <a:pt x="378" y="2569"/>
                    </a:lnTo>
                    <a:lnTo>
                      <a:pt x="377" y="2627"/>
                    </a:lnTo>
                    <a:lnTo>
                      <a:pt x="377" y="2627"/>
                    </a:lnTo>
                    <a:lnTo>
                      <a:pt x="373" y="2683"/>
                    </a:lnTo>
                    <a:lnTo>
                      <a:pt x="369" y="2741"/>
                    </a:lnTo>
                    <a:lnTo>
                      <a:pt x="363" y="2796"/>
                    </a:lnTo>
                    <a:lnTo>
                      <a:pt x="356" y="2853"/>
                    </a:lnTo>
                    <a:lnTo>
                      <a:pt x="340" y="2965"/>
                    </a:lnTo>
                    <a:lnTo>
                      <a:pt x="322" y="3076"/>
                    </a:lnTo>
                    <a:lnTo>
                      <a:pt x="322" y="3076"/>
                    </a:lnTo>
                    <a:lnTo>
                      <a:pt x="301" y="3186"/>
                    </a:lnTo>
                    <a:lnTo>
                      <a:pt x="277" y="3297"/>
                    </a:lnTo>
                    <a:lnTo>
                      <a:pt x="251" y="3407"/>
                    </a:lnTo>
                    <a:lnTo>
                      <a:pt x="223" y="3517"/>
                    </a:lnTo>
                    <a:lnTo>
                      <a:pt x="223" y="3517"/>
                    </a:lnTo>
                    <a:lnTo>
                      <a:pt x="219" y="3527"/>
                    </a:lnTo>
                    <a:lnTo>
                      <a:pt x="215" y="3537"/>
                    </a:lnTo>
                    <a:lnTo>
                      <a:pt x="209" y="3547"/>
                    </a:lnTo>
                    <a:lnTo>
                      <a:pt x="203" y="3555"/>
                    </a:lnTo>
                    <a:lnTo>
                      <a:pt x="196" y="3564"/>
                    </a:lnTo>
                    <a:lnTo>
                      <a:pt x="189" y="3571"/>
                    </a:lnTo>
                    <a:lnTo>
                      <a:pt x="181" y="3578"/>
                    </a:lnTo>
                    <a:lnTo>
                      <a:pt x="172" y="3583"/>
                    </a:lnTo>
                    <a:lnTo>
                      <a:pt x="162" y="3588"/>
                    </a:lnTo>
                    <a:lnTo>
                      <a:pt x="152" y="3592"/>
                    </a:lnTo>
                    <a:lnTo>
                      <a:pt x="142" y="3595"/>
                    </a:lnTo>
                    <a:lnTo>
                      <a:pt x="131" y="3596"/>
                    </a:lnTo>
                    <a:lnTo>
                      <a:pt x="121" y="3598"/>
                    </a:lnTo>
                    <a:lnTo>
                      <a:pt x="110" y="3598"/>
                    </a:lnTo>
                    <a:lnTo>
                      <a:pt x="100" y="3596"/>
                    </a:lnTo>
                    <a:lnTo>
                      <a:pt x="89" y="3593"/>
                    </a:lnTo>
                    <a:lnTo>
                      <a:pt x="89" y="3593"/>
                    </a:lnTo>
                    <a:lnTo>
                      <a:pt x="78" y="3591"/>
                    </a:lnTo>
                    <a:lnTo>
                      <a:pt x="68" y="3586"/>
                    </a:lnTo>
                    <a:lnTo>
                      <a:pt x="59" y="3581"/>
                    </a:lnTo>
                    <a:lnTo>
                      <a:pt x="49" y="3574"/>
                    </a:lnTo>
                    <a:lnTo>
                      <a:pt x="42" y="3568"/>
                    </a:lnTo>
                    <a:lnTo>
                      <a:pt x="35" y="3559"/>
                    </a:lnTo>
                    <a:lnTo>
                      <a:pt x="28" y="3551"/>
                    </a:lnTo>
                    <a:lnTo>
                      <a:pt x="22" y="3542"/>
                    </a:lnTo>
                    <a:lnTo>
                      <a:pt x="18" y="3533"/>
                    </a:lnTo>
                    <a:lnTo>
                      <a:pt x="14" y="3523"/>
                    </a:lnTo>
                    <a:lnTo>
                      <a:pt x="11" y="3513"/>
                    </a:lnTo>
                    <a:lnTo>
                      <a:pt x="8" y="3503"/>
                    </a:lnTo>
                    <a:lnTo>
                      <a:pt x="8" y="3492"/>
                    </a:lnTo>
                    <a:lnTo>
                      <a:pt x="8" y="3482"/>
                    </a:lnTo>
                    <a:lnTo>
                      <a:pt x="10" y="3470"/>
                    </a:lnTo>
                    <a:lnTo>
                      <a:pt x="11" y="3459"/>
                    </a:lnTo>
                    <a:lnTo>
                      <a:pt x="11" y="3459"/>
                    </a:lnTo>
                    <a:lnTo>
                      <a:pt x="14" y="3453"/>
                    </a:lnTo>
                    <a:lnTo>
                      <a:pt x="14" y="34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7" name="Group 165"/>
              <p:cNvGrpSpPr/>
              <p:nvPr/>
            </p:nvGrpSpPr>
            <p:grpSpPr>
              <a:xfrm rot="287009">
                <a:off x="7543525" y="3359471"/>
                <a:ext cx="436113" cy="412942"/>
                <a:chOff x="971551" y="0"/>
                <a:chExt cx="7200902" cy="6818311"/>
              </a:xfrm>
            </p:grpSpPr>
            <p:sp>
              <p:nvSpPr>
                <p:cNvPr id="185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8" name="Group 168"/>
              <p:cNvGrpSpPr/>
              <p:nvPr/>
            </p:nvGrpSpPr>
            <p:grpSpPr>
              <a:xfrm rot="18900000">
                <a:off x="7326744" y="2773898"/>
                <a:ext cx="515275" cy="144357"/>
                <a:chOff x="793750" y="0"/>
                <a:chExt cx="7556501" cy="2116991"/>
              </a:xfrm>
            </p:grpSpPr>
            <p:sp>
              <p:nvSpPr>
                <p:cNvPr id="183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9" name="Group 171"/>
              <p:cNvGrpSpPr/>
              <p:nvPr/>
            </p:nvGrpSpPr>
            <p:grpSpPr>
              <a:xfrm rot="21312991" flipH="1">
                <a:off x="7170907" y="3751874"/>
                <a:ext cx="313619" cy="296956"/>
                <a:chOff x="971551" y="0"/>
                <a:chExt cx="7200902" cy="6818311"/>
              </a:xfrm>
            </p:grpSpPr>
            <p:sp>
              <p:nvSpPr>
                <p:cNvPr id="181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0" name="Freeform 9"/>
              <p:cNvSpPr>
                <a:spLocks/>
              </p:cNvSpPr>
              <p:nvPr/>
            </p:nvSpPr>
            <p:spPr bwMode="auto">
              <a:xfrm>
                <a:off x="6931077" y="3471334"/>
                <a:ext cx="565098" cy="101600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3" name="Oval 45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19200" y="-228600"/>
            <a:ext cx="2133600" cy="2133600"/>
          </a:xfrm>
          <a:prstGeom prst="ellipse">
            <a:avLst/>
          </a:prstGeom>
          <a:gradFill flip="none" rotWithShape="1">
            <a:gsLst>
              <a:gs pos="49000">
                <a:srgbClr val="FFFFFF"/>
              </a:gs>
              <a:gs pos="100000">
                <a:srgbClr val="F4C123"/>
              </a:gs>
              <a:gs pos="69000">
                <a:srgbClr val="FFFB2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rgbClr val="FFFF00">
                <a:alpha val="50000"/>
              </a:srgbClr>
            </a:glo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964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430792" y="1252681"/>
            <a:ext cx="5161476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Gathering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One Time Initial Sow &amp; Reap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$20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Each Support System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$60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Three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Support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$160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Harvest Tree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$320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Harvest Tree 2&amp;3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$480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Harvest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$300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Gate Sow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$180 – Total Keep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39008" y="1285205"/>
            <a:ext cx="6096000" cy="267765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Sponsor Forward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$60 x 4 = $240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$60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Yourself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$240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Four Referrals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$300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Total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45565" y="5521090"/>
            <a:ext cx="3861816" cy="22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flipV="1">
            <a:off x="6098372" y="3477409"/>
            <a:ext cx="3601208" cy="160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0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2343DB-422B-4A43-836D-B1DC0D92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7" name="Rectangle 3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 bwMode="auto">
          <a:xfrm rot="10800000">
            <a:off x="0" y="5181600"/>
            <a:ext cx="12192000" cy="1676400"/>
          </a:xfrm>
          <a:prstGeom prst="rect">
            <a:avLst/>
          </a:prstGeom>
          <a:gradFill flip="none" rotWithShape="1">
            <a:gsLst>
              <a:gs pos="0">
                <a:srgbClr val="D9CFBB"/>
              </a:gs>
              <a:gs pos="100000">
                <a:srgbClr val="AE9878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0" name="Group 48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00200" y="5791200"/>
            <a:ext cx="9067800" cy="1066800"/>
            <a:chOff x="192944" y="5791200"/>
            <a:chExt cx="9106330" cy="1066800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733538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34528" y="6352674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2944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5618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9875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31559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9380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40470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35532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98886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05817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091955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854332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59281" y="587811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622647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78095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143442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270174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6411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270174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559284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523638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149380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52353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351363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893937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642452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398886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56312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642452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2729579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445421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61263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193936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6" name="Freeform 5"/>
            <p:cNvSpPr>
              <a:spLocks/>
            </p:cNvSpPr>
            <p:nvPr/>
          </p:nvSpPr>
          <p:spPr bwMode="auto">
            <a:xfrm>
              <a:off x="5029200" y="6421333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Freeform 6"/>
            <p:cNvSpPr>
              <a:spLocks/>
            </p:cNvSpPr>
            <p:nvPr/>
          </p:nvSpPr>
          <p:spPr bwMode="auto">
            <a:xfrm>
              <a:off x="5001326" y="6128084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0" name="Freeform 7"/>
            <p:cNvSpPr>
              <a:spLocks/>
            </p:cNvSpPr>
            <p:nvPr/>
          </p:nvSpPr>
          <p:spPr bwMode="auto">
            <a:xfrm>
              <a:off x="5246149" y="5903495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6077833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Freeform 6"/>
            <p:cNvSpPr>
              <a:spLocks/>
            </p:cNvSpPr>
            <p:nvPr/>
          </p:nvSpPr>
          <p:spPr bwMode="auto">
            <a:xfrm>
              <a:off x="5495654" y="629652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3" name="Freeform 6"/>
            <p:cNvSpPr>
              <a:spLocks/>
            </p:cNvSpPr>
            <p:nvPr/>
          </p:nvSpPr>
          <p:spPr bwMode="auto">
            <a:xfrm>
              <a:off x="5786744" y="6521116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4" name="Freeform 7"/>
            <p:cNvSpPr>
              <a:spLocks/>
            </p:cNvSpPr>
            <p:nvPr/>
          </p:nvSpPr>
          <p:spPr bwMode="auto">
            <a:xfrm>
              <a:off x="670159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5745160" y="6008433"/>
              <a:ext cx="415842" cy="317521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6" name="Freeform 6"/>
            <p:cNvSpPr>
              <a:spLocks/>
            </p:cNvSpPr>
            <p:nvPr/>
          </p:nvSpPr>
          <p:spPr bwMode="auto">
            <a:xfrm>
              <a:off x="6452091" y="607193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7" name="Freeform 6"/>
            <p:cNvSpPr>
              <a:spLocks/>
            </p:cNvSpPr>
            <p:nvPr/>
          </p:nvSpPr>
          <p:spPr bwMode="auto">
            <a:xfrm>
              <a:off x="6438229" y="6511758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8" name="Freeform 5"/>
            <p:cNvSpPr>
              <a:spLocks/>
            </p:cNvSpPr>
            <p:nvPr/>
          </p:nvSpPr>
          <p:spPr bwMode="auto">
            <a:xfrm>
              <a:off x="7200606" y="6352674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6"/>
            <p:cNvSpPr>
              <a:spLocks/>
            </p:cNvSpPr>
            <p:nvPr/>
          </p:nvSpPr>
          <p:spPr bwMode="auto">
            <a:xfrm>
              <a:off x="4968921" y="58941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5"/>
            <p:cNvSpPr>
              <a:spLocks/>
            </p:cNvSpPr>
            <p:nvPr/>
          </p:nvSpPr>
          <p:spPr bwMode="auto">
            <a:xfrm>
              <a:off x="7824369" y="6497533"/>
              <a:ext cx="374258" cy="248172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Freeform 7"/>
            <p:cNvSpPr>
              <a:spLocks/>
            </p:cNvSpPr>
            <p:nvPr/>
          </p:nvSpPr>
          <p:spPr bwMode="auto">
            <a:xfrm>
              <a:off x="8489716" y="6240379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3" name="Freeform 6"/>
            <p:cNvSpPr>
              <a:spLocks/>
            </p:cNvSpPr>
            <p:nvPr/>
          </p:nvSpPr>
          <p:spPr bwMode="auto">
            <a:xfrm>
              <a:off x="7616448" y="6577263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Freeform 6"/>
            <p:cNvSpPr>
              <a:spLocks/>
            </p:cNvSpPr>
            <p:nvPr/>
          </p:nvSpPr>
          <p:spPr bwMode="auto">
            <a:xfrm>
              <a:off x="6992685" y="6633627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5" name="Freeform 6"/>
            <p:cNvSpPr>
              <a:spLocks/>
            </p:cNvSpPr>
            <p:nvPr/>
          </p:nvSpPr>
          <p:spPr bwMode="auto">
            <a:xfrm>
              <a:off x="7616448" y="6240379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6" name="Freeform 5"/>
            <p:cNvSpPr>
              <a:spLocks/>
            </p:cNvSpPr>
            <p:nvPr/>
          </p:nvSpPr>
          <p:spPr bwMode="auto">
            <a:xfrm>
              <a:off x="8905558" y="6071937"/>
              <a:ext cx="374258" cy="360467"/>
            </a:xfrm>
            <a:custGeom>
              <a:avLst/>
              <a:gdLst/>
              <a:ahLst/>
              <a:cxnLst>
                <a:cxn ang="0">
                  <a:pos x="2536" y="532"/>
                </a:cxn>
                <a:cxn ang="0">
                  <a:pos x="2160" y="499"/>
                </a:cxn>
                <a:cxn ang="0">
                  <a:pos x="1749" y="459"/>
                </a:cxn>
                <a:cxn ang="0">
                  <a:pos x="1557" y="464"/>
                </a:cxn>
                <a:cxn ang="0">
                  <a:pos x="1432" y="505"/>
                </a:cxn>
                <a:cxn ang="0">
                  <a:pos x="1386" y="542"/>
                </a:cxn>
                <a:cxn ang="0">
                  <a:pos x="1292" y="605"/>
                </a:cxn>
                <a:cxn ang="0">
                  <a:pos x="1031" y="697"/>
                </a:cxn>
                <a:cxn ang="0">
                  <a:pos x="869" y="763"/>
                </a:cxn>
                <a:cxn ang="0">
                  <a:pos x="787" y="826"/>
                </a:cxn>
                <a:cxn ang="0">
                  <a:pos x="565" y="1108"/>
                </a:cxn>
                <a:cxn ang="0">
                  <a:pos x="374" y="1386"/>
                </a:cxn>
                <a:cxn ang="0">
                  <a:pos x="265" y="1598"/>
                </a:cxn>
                <a:cxn ang="0">
                  <a:pos x="232" y="1699"/>
                </a:cxn>
                <a:cxn ang="0">
                  <a:pos x="65" y="2156"/>
                </a:cxn>
                <a:cxn ang="0">
                  <a:pos x="9" y="2405"/>
                </a:cxn>
                <a:cxn ang="0">
                  <a:pos x="6" y="2619"/>
                </a:cxn>
                <a:cxn ang="0">
                  <a:pos x="32" y="2724"/>
                </a:cxn>
                <a:cxn ang="0">
                  <a:pos x="82" y="2817"/>
                </a:cxn>
                <a:cxn ang="0">
                  <a:pos x="162" y="2893"/>
                </a:cxn>
                <a:cxn ang="0">
                  <a:pos x="249" y="2940"/>
                </a:cxn>
                <a:cxn ang="0">
                  <a:pos x="701" y="3119"/>
                </a:cxn>
                <a:cxn ang="0">
                  <a:pos x="872" y="3215"/>
                </a:cxn>
                <a:cxn ang="0">
                  <a:pos x="972" y="3309"/>
                </a:cxn>
                <a:cxn ang="0">
                  <a:pos x="1065" y="3436"/>
                </a:cxn>
                <a:cxn ang="0">
                  <a:pos x="1211" y="3684"/>
                </a:cxn>
                <a:cxn ang="0">
                  <a:pos x="1413" y="3962"/>
                </a:cxn>
                <a:cxn ang="0">
                  <a:pos x="1591" y="4160"/>
                </a:cxn>
                <a:cxn ang="0">
                  <a:pos x="1798" y="4345"/>
                </a:cxn>
                <a:cxn ang="0">
                  <a:pos x="2031" y="4506"/>
                </a:cxn>
                <a:cxn ang="0">
                  <a:pos x="2292" y="4633"/>
                </a:cxn>
                <a:cxn ang="0">
                  <a:pos x="2542" y="4718"/>
                </a:cxn>
                <a:cxn ang="0">
                  <a:pos x="3095" y="4853"/>
                </a:cxn>
                <a:cxn ang="0">
                  <a:pos x="3650" y="4919"/>
                </a:cxn>
                <a:cxn ang="0">
                  <a:pos x="4131" y="4913"/>
                </a:cxn>
                <a:cxn ang="0">
                  <a:pos x="4531" y="4857"/>
                </a:cxn>
                <a:cxn ang="0">
                  <a:pos x="4839" y="4771"/>
                </a:cxn>
                <a:cxn ang="0">
                  <a:pos x="5047" y="4673"/>
                </a:cxn>
                <a:cxn ang="0">
                  <a:pos x="5440" y="4402"/>
                </a:cxn>
                <a:cxn ang="0">
                  <a:pos x="5846" y="4099"/>
                </a:cxn>
                <a:cxn ang="0">
                  <a:pos x="5988" y="3959"/>
                </a:cxn>
                <a:cxn ang="0">
                  <a:pos x="6045" y="3872"/>
                </a:cxn>
                <a:cxn ang="0">
                  <a:pos x="6097" y="3697"/>
                </a:cxn>
                <a:cxn ang="0">
                  <a:pos x="6160" y="3254"/>
                </a:cxn>
                <a:cxn ang="0">
                  <a:pos x="6190" y="2754"/>
                </a:cxn>
                <a:cxn ang="0">
                  <a:pos x="6200" y="2371"/>
                </a:cxn>
                <a:cxn ang="0">
                  <a:pos x="6208" y="2014"/>
                </a:cxn>
                <a:cxn ang="0">
                  <a:pos x="6194" y="1716"/>
                </a:cxn>
                <a:cxn ang="0">
                  <a:pos x="6148" y="1305"/>
                </a:cxn>
                <a:cxn ang="0">
                  <a:pos x="6062" y="976"/>
                </a:cxn>
                <a:cxn ang="0">
                  <a:pos x="5968" y="787"/>
                </a:cxn>
                <a:cxn ang="0">
                  <a:pos x="5880" y="667"/>
                </a:cxn>
                <a:cxn ang="0">
                  <a:pos x="5791" y="578"/>
                </a:cxn>
                <a:cxn ang="0">
                  <a:pos x="5579" y="423"/>
                </a:cxn>
                <a:cxn ang="0">
                  <a:pos x="5297" y="272"/>
                </a:cxn>
                <a:cxn ang="0">
                  <a:pos x="5040" y="163"/>
                </a:cxn>
                <a:cxn ang="0">
                  <a:pos x="4726" y="76"/>
                </a:cxn>
                <a:cxn ang="0">
                  <a:pos x="4270" y="1"/>
                </a:cxn>
                <a:cxn ang="0">
                  <a:pos x="4103" y="19"/>
                </a:cxn>
                <a:cxn ang="0">
                  <a:pos x="3898" y="87"/>
                </a:cxn>
                <a:cxn ang="0">
                  <a:pos x="3387" y="305"/>
                </a:cxn>
                <a:cxn ang="0">
                  <a:pos x="3025" y="436"/>
                </a:cxn>
                <a:cxn ang="0">
                  <a:pos x="2696" y="516"/>
                </a:cxn>
              </a:cxnLst>
              <a:rect l="0" t="0" r="r" b="b"/>
              <a:pathLst>
                <a:path w="6210" h="4923">
                  <a:moveTo>
                    <a:pt x="2628" y="526"/>
                  </a:moveTo>
                  <a:lnTo>
                    <a:pt x="2628" y="526"/>
                  </a:lnTo>
                  <a:lnTo>
                    <a:pt x="2599" y="529"/>
                  </a:lnTo>
                  <a:lnTo>
                    <a:pt x="2569" y="532"/>
                  </a:lnTo>
                  <a:lnTo>
                    <a:pt x="2536" y="532"/>
                  </a:lnTo>
                  <a:lnTo>
                    <a:pt x="2500" y="530"/>
                  </a:lnTo>
                  <a:lnTo>
                    <a:pt x="2423" y="526"/>
                  </a:lnTo>
                  <a:lnTo>
                    <a:pt x="2339" y="519"/>
                  </a:lnTo>
                  <a:lnTo>
                    <a:pt x="2252" y="509"/>
                  </a:lnTo>
                  <a:lnTo>
                    <a:pt x="2160" y="499"/>
                  </a:lnTo>
                  <a:lnTo>
                    <a:pt x="2067" y="487"/>
                  </a:lnTo>
                  <a:lnTo>
                    <a:pt x="1974" y="476"/>
                  </a:lnTo>
                  <a:lnTo>
                    <a:pt x="1881" y="467"/>
                  </a:lnTo>
                  <a:lnTo>
                    <a:pt x="1792" y="460"/>
                  </a:lnTo>
                  <a:lnTo>
                    <a:pt x="1749" y="459"/>
                  </a:lnTo>
                  <a:lnTo>
                    <a:pt x="1707" y="457"/>
                  </a:lnTo>
                  <a:lnTo>
                    <a:pt x="1667" y="457"/>
                  </a:lnTo>
                  <a:lnTo>
                    <a:pt x="1628" y="459"/>
                  </a:lnTo>
                  <a:lnTo>
                    <a:pt x="1591" y="462"/>
                  </a:lnTo>
                  <a:lnTo>
                    <a:pt x="1557" y="464"/>
                  </a:lnTo>
                  <a:lnTo>
                    <a:pt x="1524" y="470"/>
                  </a:lnTo>
                  <a:lnTo>
                    <a:pt x="1494" y="477"/>
                  </a:lnTo>
                  <a:lnTo>
                    <a:pt x="1466" y="487"/>
                  </a:lnTo>
                  <a:lnTo>
                    <a:pt x="1442" y="499"/>
                  </a:lnTo>
                  <a:lnTo>
                    <a:pt x="1432" y="505"/>
                  </a:lnTo>
                  <a:lnTo>
                    <a:pt x="1421" y="512"/>
                  </a:lnTo>
                  <a:lnTo>
                    <a:pt x="1412" y="519"/>
                  </a:lnTo>
                  <a:lnTo>
                    <a:pt x="1403" y="526"/>
                  </a:lnTo>
                  <a:lnTo>
                    <a:pt x="1403" y="526"/>
                  </a:lnTo>
                  <a:lnTo>
                    <a:pt x="1386" y="542"/>
                  </a:lnTo>
                  <a:lnTo>
                    <a:pt x="1369" y="558"/>
                  </a:lnTo>
                  <a:lnTo>
                    <a:pt x="1350" y="571"/>
                  </a:lnTo>
                  <a:lnTo>
                    <a:pt x="1332" y="583"/>
                  </a:lnTo>
                  <a:lnTo>
                    <a:pt x="1312" y="595"/>
                  </a:lnTo>
                  <a:lnTo>
                    <a:pt x="1292" y="605"/>
                  </a:lnTo>
                  <a:lnTo>
                    <a:pt x="1251" y="625"/>
                  </a:lnTo>
                  <a:lnTo>
                    <a:pt x="1208" y="642"/>
                  </a:lnTo>
                  <a:lnTo>
                    <a:pt x="1164" y="657"/>
                  </a:lnTo>
                  <a:lnTo>
                    <a:pt x="1075" y="684"/>
                  </a:lnTo>
                  <a:lnTo>
                    <a:pt x="1031" y="697"/>
                  </a:lnTo>
                  <a:lnTo>
                    <a:pt x="988" y="711"/>
                  </a:lnTo>
                  <a:lnTo>
                    <a:pt x="946" y="725"/>
                  </a:lnTo>
                  <a:lnTo>
                    <a:pt x="906" y="743"/>
                  </a:lnTo>
                  <a:lnTo>
                    <a:pt x="887" y="753"/>
                  </a:lnTo>
                  <a:lnTo>
                    <a:pt x="869" y="763"/>
                  </a:lnTo>
                  <a:lnTo>
                    <a:pt x="851" y="773"/>
                  </a:lnTo>
                  <a:lnTo>
                    <a:pt x="834" y="784"/>
                  </a:lnTo>
                  <a:lnTo>
                    <a:pt x="817" y="797"/>
                  </a:lnTo>
                  <a:lnTo>
                    <a:pt x="801" y="811"/>
                  </a:lnTo>
                  <a:lnTo>
                    <a:pt x="787" y="826"/>
                  </a:lnTo>
                  <a:lnTo>
                    <a:pt x="774" y="841"/>
                  </a:lnTo>
                  <a:lnTo>
                    <a:pt x="774" y="841"/>
                  </a:lnTo>
                  <a:lnTo>
                    <a:pt x="714" y="916"/>
                  </a:lnTo>
                  <a:lnTo>
                    <a:pt x="642" y="1006"/>
                  </a:lnTo>
                  <a:lnTo>
                    <a:pt x="565" y="1108"/>
                  </a:lnTo>
                  <a:lnTo>
                    <a:pt x="525" y="1163"/>
                  </a:lnTo>
                  <a:lnTo>
                    <a:pt x="485" y="1217"/>
                  </a:lnTo>
                  <a:lnTo>
                    <a:pt x="446" y="1273"/>
                  </a:lnTo>
                  <a:lnTo>
                    <a:pt x="409" y="1330"/>
                  </a:lnTo>
                  <a:lnTo>
                    <a:pt x="374" y="1386"/>
                  </a:lnTo>
                  <a:lnTo>
                    <a:pt x="341" y="1441"/>
                  </a:lnTo>
                  <a:lnTo>
                    <a:pt x="311" y="1495"/>
                  </a:lnTo>
                  <a:lnTo>
                    <a:pt x="287" y="1548"/>
                  </a:lnTo>
                  <a:lnTo>
                    <a:pt x="275" y="1574"/>
                  </a:lnTo>
                  <a:lnTo>
                    <a:pt x="265" y="1598"/>
                  </a:lnTo>
                  <a:lnTo>
                    <a:pt x="257" y="1623"/>
                  </a:lnTo>
                  <a:lnTo>
                    <a:pt x="249" y="1646"/>
                  </a:lnTo>
                  <a:lnTo>
                    <a:pt x="249" y="1646"/>
                  </a:lnTo>
                  <a:lnTo>
                    <a:pt x="241" y="1670"/>
                  </a:lnTo>
                  <a:lnTo>
                    <a:pt x="232" y="1699"/>
                  </a:lnTo>
                  <a:lnTo>
                    <a:pt x="208" y="1763"/>
                  </a:lnTo>
                  <a:lnTo>
                    <a:pt x="146" y="1922"/>
                  </a:lnTo>
                  <a:lnTo>
                    <a:pt x="112" y="2013"/>
                  </a:lnTo>
                  <a:lnTo>
                    <a:pt x="80" y="2107"/>
                  </a:lnTo>
                  <a:lnTo>
                    <a:pt x="65" y="2156"/>
                  </a:lnTo>
                  <a:lnTo>
                    <a:pt x="50" y="2206"/>
                  </a:lnTo>
                  <a:lnTo>
                    <a:pt x="37" y="2256"/>
                  </a:lnTo>
                  <a:lnTo>
                    <a:pt x="26" y="2305"/>
                  </a:lnTo>
                  <a:lnTo>
                    <a:pt x="16" y="2355"/>
                  </a:lnTo>
                  <a:lnTo>
                    <a:pt x="9" y="2405"/>
                  </a:lnTo>
                  <a:lnTo>
                    <a:pt x="3" y="2454"/>
                  </a:lnTo>
                  <a:lnTo>
                    <a:pt x="0" y="2503"/>
                  </a:lnTo>
                  <a:lnTo>
                    <a:pt x="0" y="2550"/>
                  </a:lnTo>
                  <a:lnTo>
                    <a:pt x="3" y="2596"/>
                  </a:lnTo>
                  <a:lnTo>
                    <a:pt x="6" y="2619"/>
                  </a:lnTo>
                  <a:lnTo>
                    <a:pt x="9" y="2641"/>
                  </a:lnTo>
                  <a:lnTo>
                    <a:pt x="13" y="2662"/>
                  </a:lnTo>
                  <a:lnTo>
                    <a:pt x="19" y="2684"/>
                  </a:lnTo>
                  <a:lnTo>
                    <a:pt x="24" y="2704"/>
                  </a:lnTo>
                  <a:lnTo>
                    <a:pt x="32" y="2724"/>
                  </a:lnTo>
                  <a:lnTo>
                    <a:pt x="39" y="2744"/>
                  </a:lnTo>
                  <a:lnTo>
                    <a:pt x="49" y="2764"/>
                  </a:lnTo>
                  <a:lnTo>
                    <a:pt x="59" y="2783"/>
                  </a:lnTo>
                  <a:lnTo>
                    <a:pt x="70" y="2800"/>
                  </a:lnTo>
                  <a:lnTo>
                    <a:pt x="82" y="2817"/>
                  </a:lnTo>
                  <a:lnTo>
                    <a:pt x="96" y="2834"/>
                  </a:lnTo>
                  <a:lnTo>
                    <a:pt x="110" y="2850"/>
                  </a:lnTo>
                  <a:lnTo>
                    <a:pt x="126" y="2866"/>
                  </a:lnTo>
                  <a:lnTo>
                    <a:pt x="143" y="2880"/>
                  </a:lnTo>
                  <a:lnTo>
                    <a:pt x="162" y="2893"/>
                  </a:lnTo>
                  <a:lnTo>
                    <a:pt x="182" y="2906"/>
                  </a:lnTo>
                  <a:lnTo>
                    <a:pt x="202" y="2919"/>
                  </a:lnTo>
                  <a:lnTo>
                    <a:pt x="225" y="2929"/>
                  </a:lnTo>
                  <a:lnTo>
                    <a:pt x="249" y="2940"/>
                  </a:lnTo>
                  <a:lnTo>
                    <a:pt x="249" y="2940"/>
                  </a:lnTo>
                  <a:lnTo>
                    <a:pt x="343" y="2976"/>
                  </a:lnTo>
                  <a:lnTo>
                    <a:pt x="429" y="3010"/>
                  </a:lnTo>
                  <a:lnTo>
                    <a:pt x="578" y="3068"/>
                  </a:lnTo>
                  <a:lnTo>
                    <a:pt x="642" y="3094"/>
                  </a:lnTo>
                  <a:lnTo>
                    <a:pt x="701" y="3119"/>
                  </a:lnTo>
                  <a:lnTo>
                    <a:pt x="754" y="3145"/>
                  </a:lnTo>
                  <a:lnTo>
                    <a:pt x="804" y="3171"/>
                  </a:lnTo>
                  <a:lnTo>
                    <a:pt x="827" y="3185"/>
                  </a:lnTo>
                  <a:lnTo>
                    <a:pt x="850" y="3201"/>
                  </a:lnTo>
                  <a:lnTo>
                    <a:pt x="872" y="3215"/>
                  </a:lnTo>
                  <a:lnTo>
                    <a:pt x="893" y="3233"/>
                  </a:lnTo>
                  <a:lnTo>
                    <a:pt x="913" y="3250"/>
                  </a:lnTo>
                  <a:lnTo>
                    <a:pt x="933" y="3268"/>
                  </a:lnTo>
                  <a:lnTo>
                    <a:pt x="953" y="3289"/>
                  </a:lnTo>
                  <a:lnTo>
                    <a:pt x="972" y="3309"/>
                  </a:lnTo>
                  <a:lnTo>
                    <a:pt x="991" y="3332"/>
                  </a:lnTo>
                  <a:lnTo>
                    <a:pt x="1009" y="3355"/>
                  </a:lnTo>
                  <a:lnTo>
                    <a:pt x="1028" y="3380"/>
                  </a:lnTo>
                  <a:lnTo>
                    <a:pt x="1046" y="3408"/>
                  </a:lnTo>
                  <a:lnTo>
                    <a:pt x="1065" y="3436"/>
                  </a:lnTo>
                  <a:lnTo>
                    <a:pt x="1085" y="3466"/>
                  </a:lnTo>
                  <a:lnTo>
                    <a:pt x="1124" y="3534"/>
                  </a:lnTo>
                  <a:lnTo>
                    <a:pt x="1124" y="3534"/>
                  </a:lnTo>
                  <a:lnTo>
                    <a:pt x="1165" y="3608"/>
                  </a:lnTo>
                  <a:lnTo>
                    <a:pt x="1211" y="3684"/>
                  </a:lnTo>
                  <a:lnTo>
                    <a:pt x="1263" y="3763"/>
                  </a:lnTo>
                  <a:lnTo>
                    <a:pt x="1320" y="3842"/>
                  </a:lnTo>
                  <a:lnTo>
                    <a:pt x="1349" y="3882"/>
                  </a:lnTo>
                  <a:lnTo>
                    <a:pt x="1380" y="3922"/>
                  </a:lnTo>
                  <a:lnTo>
                    <a:pt x="1413" y="3962"/>
                  </a:lnTo>
                  <a:lnTo>
                    <a:pt x="1446" y="4002"/>
                  </a:lnTo>
                  <a:lnTo>
                    <a:pt x="1481" y="4043"/>
                  </a:lnTo>
                  <a:lnTo>
                    <a:pt x="1517" y="4083"/>
                  </a:lnTo>
                  <a:lnTo>
                    <a:pt x="1554" y="4121"/>
                  </a:lnTo>
                  <a:lnTo>
                    <a:pt x="1591" y="4160"/>
                  </a:lnTo>
                  <a:lnTo>
                    <a:pt x="1630" y="4199"/>
                  </a:lnTo>
                  <a:lnTo>
                    <a:pt x="1670" y="4236"/>
                  </a:lnTo>
                  <a:lnTo>
                    <a:pt x="1712" y="4273"/>
                  </a:lnTo>
                  <a:lnTo>
                    <a:pt x="1755" y="4309"/>
                  </a:lnTo>
                  <a:lnTo>
                    <a:pt x="1798" y="4345"/>
                  </a:lnTo>
                  <a:lnTo>
                    <a:pt x="1842" y="4379"/>
                  </a:lnTo>
                  <a:lnTo>
                    <a:pt x="1888" y="4412"/>
                  </a:lnTo>
                  <a:lnTo>
                    <a:pt x="1935" y="4445"/>
                  </a:lnTo>
                  <a:lnTo>
                    <a:pt x="1983" y="4476"/>
                  </a:lnTo>
                  <a:lnTo>
                    <a:pt x="2031" y="4506"/>
                  </a:lnTo>
                  <a:lnTo>
                    <a:pt x="2081" y="4534"/>
                  </a:lnTo>
                  <a:lnTo>
                    <a:pt x="2133" y="4562"/>
                  </a:lnTo>
                  <a:lnTo>
                    <a:pt x="2185" y="4587"/>
                  </a:lnTo>
                  <a:lnTo>
                    <a:pt x="2238" y="4610"/>
                  </a:lnTo>
                  <a:lnTo>
                    <a:pt x="2292" y="4633"/>
                  </a:lnTo>
                  <a:lnTo>
                    <a:pt x="2348" y="4653"/>
                  </a:lnTo>
                  <a:lnTo>
                    <a:pt x="2348" y="4653"/>
                  </a:lnTo>
                  <a:lnTo>
                    <a:pt x="2413" y="4676"/>
                  </a:lnTo>
                  <a:lnTo>
                    <a:pt x="2477" y="4698"/>
                  </a:lnTo>
                  <a:lnTo>
                    <a:pt x="2542" y="4718"/>
                  </a:lnTo>
                  <a:lnTo>
                    <a:pt x="2606" y="4736"/>
                  </a:lnTo>
                  <a:lnTo>
                    <a:pt x="2731" y="4771"/>
                  </a:lnTo>
                  <a:lnTo>
                    <a:pt x="2854" y="4802"/>
                  </a:lnTo>
                  <a:lnTo>
                    <a:pt x="2976" y="4830"/>
                  </a:lnTo>
                  <a:lnTo>
                    <a:pt x="3095" y="4853"/>
                  </a:lnTo>
                  <a:lnTo>
                    <a:pt x="3211" y="4873"/>
                  </a:lnTo>
                  <a:lnTo>
                    <a:pt x="3324" y="4888"/>
                  </a:lnTo>
                  <a:lnTo>
                    <a:pt x="3436" y="4901"/>
                  </a:lnTo>
                  <a:lnTo>
                    <a:pt x="3544" y="4911"/>
                  </a:lnTo>
                  <a:lnTo>
                    <a:pt x="3650" y="4919"/>
                  </a:lnTo>
                  <a:lnTo>
                    <a:pt x="3751" y="4923"/>
                  </a:lnTo>
                  <a:lnTo>
                    <a:pt x="3850" y="4923"/>
                  </a:lnTo>
                  <a:lnTo>
                    <a:pt x="3948" y="4923"/>
                  </a:lnTo>
                  <a:lnTo>
                    <a:pt x="4041" y="4919"/>
                  </a:lnTo>
                  <a:lnTo>
                    <a:pt x="4131" y="4913"/>
                  </a:lnTo>
                  <a:lnTo>
                    <a:pt x="4217" y="4906"/>
                  </a:lnTo>
                  <a:lnTo>
                    <a:pt x="4302" y="4896"/>
                  </a:lnTo>
                  <a:lnTo>
                    <a:pt x="4382" y="4884"/>
                  </a:lnTo>
                  <a:lnTo>
                    <a:pt x="4458" y="4871"/>
                  </a:lnTo>
                  <a:lnTo>
                    <a:pt x="4531" y="4857"/>
                  </a:lnTo>
                  <a:lnTo>
                    <a:pt x="4600" y="4843"/>
                  </a:lnTo>
                  <a:lnTo>
                    <a:pt x="4666" y="4825"/>
                  </a:lnTo>
                  <a:lnTo>
                    <a:pt x="4728" y="4808"/>
                  </a:lnTo>
                  <a:lnTo>
                    <a:pt x="4785" y="4789"/>
                  </a:lnTo>
                  <a:lnTo>
                    <a:pt x="4839" y="4771"/>
                  </a:lnTo>
                  <a:lnTo>
                    <a:pt x="4890" y="4751"/>
                  </a:lnTo>
                  <a:lnTo>
                    <a:pt x="4936" y="4732"/>
                  </a:lnTo>
                  <a:lnTo>
                    <a:pt x="4977" y="4712"/>
                  </a:lnTo>
                  <a:lnTo>
                    <a:pt x="5014" y="4692"/>
                  </a:lnTo>
                  <a:lnTo>
                    <a:pt x="5047" y="4673"/>
                  </a:lnTo>
                  <a:lnTo>
                    <a:pt x="5075" y="4653"/>
                  </a:lnTo>
                  <a:lnTo>
                    <a:pt x="5075" y="4653"/>
                  </a:lnTo>
                  <a:lnTo>
                    <a:pt x="5178" y="4582"/>
                  </a:lnTo>
                  <a:lnTo>
                    <a:pt x="5301" y="4497"/>
                  </a:lnTo>
                  <a:lnTo>
                    <a:pt x="5440" y="4402"/>
                  </a:lnTo>
                  <a:lnTo>
                    <a:pt x="5582" y="4302"/>
                  </a:lnTo>
                  <a:lnTo>
                    <a:pt x="5652" y="4250"/>
                  </a:lnTo>
                  <a:lnTo>
                    <a:pt x="5721" y="4199"/>
                  </a:lnTo>
                  <a:lnTo>
                    <a:pt x="5786" y="4149"/>
                  </a:lnTo>
                  <a:lnTo>
                    <a:pt x="5846" y="4099"/>
                  </a:lnTo>
                  <a:lnTo>
                    <a:pt x="5900" y="4050"/>
                  </a:lnTo>
                  <a:lnTo>
                    <a:pt x="5925" y="4027"/>
                  </a:lnTo>
                  <a:lnTo>
                    <a:pt x="5948" y="4004"/>
                  </a:lnTo>
                  <a:lnTo>
                    <a:pt x="5969" y="3981"/>
                  </a:lnTo>
                  <a:lnTo>
                    <a:pt x="5988" y="3959"/>
                  </a:lnTo>
                  <a:lnTo>
                    <a:pt x="6005" y="3939"/>
                  </a:lnTo>
                  <a:lnTo>
                    <a:pt x="6019" y="3919"/>
                  </a:lnTo>
                  <a:lnTo>
                    <a:pt x="6019" y="3919"/>
                  </a:lnTo>
                  <a:lnTo>
                    <a:pt x="6032" y="3898"/>
                  </a:lnTo>
                  <a:lnTo>
                    <a:pt x="6045" y="3872"/>
                  </a:lnTo>
                  <a:lnTo>
                    <a:pt x="6057" y="3843"/>
                  </a:lnTo>
                  <a:lnTo>
                    <a:pt x="6067" y="3810"/>
                  </a:lnTo>
                  <a:lnTo>
                    <a:pt x="6078" y="3776"/>
                  </a:lnTo>
                  <a:lnTo>
                    <a:pt x="6088" y="3737"/>
                  </a:lnTo>
                  <a:lnTo>
                    <a:pt x="6097" y="3697"/>
                  </a:lnTo>
                  <a:lnTo>
                    <a:pt x="6105" y="3654"/>
                  </a:lnTo>
                  <a:lnTo>
                    <a:pt x="6122" y="3562"/>
                  </a:lnTo>
                  <a:lnTo>
                    <a:pt x="6137" y="3463"/>
                  </a:lnTo>
                  <a:lnTo>
                    <a:pt x="6148" y="3360"/>
                  </a:lnTo>
                  <a:lnTo>
                    <a:pt x="6160" y="3254"/>
                  </a:lnTo>
                  <a:lnTo>
                    <a:pt x="6168" y="3148"/>
                  </a:lnTo>
                  <a:lnTo>
                    <a:pt x="6175" y="3043"/>
                  </a:lnTo>
                  <a:lnTo>
                    <a:pt x="6181" y="2942"/>
                  </a:lnTo>
                  <a:lnTo>
                    <a:pt x="6187" y="2844"/>
                  </a:lnTo>
                  <a:lnTo>
                    <a:pt x="6190" y="2754"/>
                  </a:lnTo>
                  <a:lnTo>
                    <a:pt x="6193" y="2674"/>
                  </a:lnTo>
                  <a:lnTo>
                    <a:pt x="6194" y="2545"/>
                  </a:lnTo>
                  <a:lnTo>
                    <a:pt x="6194" y="2545"/>
                  </a:lnTo>
                  <a:lnTo>
                    <a:pt x="6196" y="2451"/>
                  </a:lnTo>
                  <a:lnTo>
                    <a:pt x="6200" y="2371"/>
                  </a:lnTo>
                  <a:lnTo>
                    <a:pt x="6204" y="2294"/>
                  </a:lnTo>
                  <a:lnTo>
                    <a:pt x="6207" y="2213"/>
                  </a:lnTo>
                  <a:lnTo>
                    <a:pt x="6210" y="2122"/>
                  </a:lnTo>
                  <a:lnTo>
                    <a:pt x="6210" y="2070"/>
                  </a:lnTo>
                  <a:lnTo>
                    <a:pt x="6208" y="2014"/>
                  </a:lnTo>
                  <a:lnTo>
                    <a:pt x="6207" y="1951"/>
                  </a:lnTo>
                  <a:lnTo>
                    <a:pt x="6204" y="1881"/>
                  </a:lnTo>
                  <a:lnTo>
                    <a:pt x="6200" y="1803"/>
                  </a:lnTo>
                  <a:lnTo>
                    <a:pt x="6194" y="1716"/>
                  </a:lnTo>
                  <a:lnTo>
                    <a:pt x="6194" y="1716"/>
                  </a:lnTo>
                  <a:lnTo>
                    <a:pt x="6187" y="1626"/>
                  </a:lnTo>
                  <a:lnTo>
                    <a:pt x="6180" y="1540"/>
                  </a:lnTo>
                  <a:lnTo>
                    <a:pt x="6170" y="1458"/>
                  </a:lnTo>
                  <a:lnTo>
                    <a:pt x="6160" y="1379"/>
                  </a:lnTo>
                  <a:lnTo>
                    <a:pt x="6148" y="1305"/>
                  </a:lnTo>
                  <a:lnTo>
                    <a:pt x="6135" y="1233"/>
                  </a:lnTo>
                  <a:lnTo>
                    <a:pt x="6120" y="1164"/>
                  </a:lnTo>
                  <a:lnTo>
                    <a:pt x="6102" y="1100"/>
                  </a:lnTo>
                  <a:lnTo>
                    <a:pt x="6084" y="1036"/>
                  </a:lnTo>
                  <a:lnTo>
                    <a:pt x="6062" y="976"/>
                  </a:lnTo>
                  <a:lnTo>
                    <a:pt x="6038" y="920"/>
                  </a:lnTo>
                  <a:lnTo>
                    <a:pt x="6012" y="864"/>
                  </a:lnTo>
                  <a:lnTo>
                    <a:pt x="5998" y="839"/>
                  </a:lnTo>
                  <a:lnTo>
                    <a:pt x="5983" y="813"/>
                  </a:lnTo>
                  <a:lnTo>
                    <a:pt x="5968" y="787"/>
                  </a:lnTo>
                  <a:lnTo>
                    <a:pt x="5952" y="761"/>
                  </a:lnTo>
                  <a:lnTo>
                    <a:pt x="5935" y="737"/>
                  </a:lnTo>
                  <a:lnTo>
                    <a:pt x="5917" y="714"/>
                  </a:lnTo>
                  <a:lnTo>
                    <a:pt x="5899" y="690"/>
                  </a:lnTo>
                  <a:lnTo>
                    <a:pt x="5880" y="667"/>
                  </a:lnTo>
                  <a:lnTo>
                    <a:pt x="5880" y="667"/>
                  </a:lnTo>
                  <a:lnTo>
                    <a:pt x="5859" y="644"/>
                  </a:lnTo>
                  <a:lnTo>
                    <a:pt x="5839" y="621"/>
                  </a:lnTo>
                  <a:lnTo>
                    <a:pt x="5816" y="599"/>
                  </a:lnTo>
                  <a:lnTo>
                    <a:pt x="5791" y="578"/>
                  </a:lnTo>
                  <a:lnTo>
                    <a:pt x="5767" y="558"/>
                  </a:lnTo>
                  <a:lnTo>
                    <a:pt x="5743" y="536"/>
                  </a:lnTo>
                  <a:lnTo>
                    <a:pt x="5690" y="496"/>
                  </a:lnTo>
                  <a:lnTo>
                    <a:pt x="5635" y="459"/>
                  </a:lnTo>
                  <a:lnTo>
                    <a:pt x="5579" y="423"/>
                  </a:lnTo>
                  <a:lnTo>
                    <a:pt x="5522" y="388"/>
                  </a:lnTo>
                  <a:lnTo>
                    <a:pt x="5464" y="356"/>
                  </a:lnTo>
                  <a:lnTo>
                    <a:pt x="5407" y="325"/>
                  </a:lnTo>
                  <a:lnTo>
                    <a:pt x="5351" y="298"/>
                  </a:lnTo>
                  <a:lnTo>
                    <a:pt x="5297" y="272"/>
                  </a:lnTo>
                  <a:lnTo>
                    <a:pt x="5245" y="248"/>
                  </a:lnTo>
                  <a:lnTo>
                    <a:pt x="5152" y="208"/>
                  </a:lnTo>
                  <a:lnTo>
                    <a:pt x="5075" y="176"/>
                  </a:lnTo>
                  <a:lnTo>
                    <a:pt x="5075" y="176"/>
                  </a:lnTo>
                  <a:lnTo>
                    <a:pt x="5040" y="163"/>
                  </a:lnTo>
                  <a:lnTo>
                    <a:pt x="5003" y="151"/>
                  </a:lnTo>
                  <a:lnTo>
                    <a:pt x="4963" y="138"/>
                  </a:lnTo>
                  <a:lnTo>
                    <a:pt x="4920" y="125"/>
                  </a:lnTo>
                  <a:lnTo>
                    <a:pt x="4827" y="100"/>
                  </a:lnTo>
                  <a:lnTo>
                    <a:pt x="4726" y="76"/>
                  </a:lnTo>
                  <a:lnTo>
                    <a:pt x="4617" y="54"/>
                  </a:lnTo>
                  <a:lnTo>
                    <a:pt x="4504" y="34"/>
                  </a:lnTo>
                  <a:lnTo>
                    <a:pt x="4388" y="17"/>
                  </a:lnTo>
                  <a:lnTo>
                    <a:pt x="4270" y="1"/>
                  </a:lnTo>
                  <a:lnTo>
                    <a:pt x="4270" y="1"/>
                  </a:lnTo>
                  <a:lnTo>
                    <a:pt x="4240" y="0"/>
                  </a:lnTo>
                  <a:lnTo>
                    <a:pt x="4209" y="1"/>
                  </a:lnTo>
                  <a:lnTo>
                    <a:pt x="4176" y="4"/>
                  </a:lnTo>
                  <a:lnTo>
                    <a:pt x="4140" y="10"/>
                  </a:lnTo>
                  <a:lnTo>
                    <a:pt x="4103" y="19"/>
                  </a:lnTo>
                  <a:lnTo>
                    <a:pt x="4065" y="29"/>
                  </a:lnTo>
                  <a:lnTo>
                    <a:pt x="4025" y="40"/>
                  </a:lnTo>
                  <a:lnTo>
                    <a:pt x="3985" y="54"/>
                  </a:lnTo>
                  <a:lnTo>
                    <a:pt x="3942" y="70"/>
                  </a:lnTo>
                  <a:lnTo>
                    <a:pt x="3898" y="87"/>
                  </a:lnTo>
                  <a:lnTo>
                    <a:pt x="3806" y="125"/>
                  </a:lnTo>
                  <a:lnTo>
                    <a:pt x="3708" y="166"/>
                  </a:lnTo>
                  <a:lnTo>
                    <a:pt x="3607" y="212"/>
                  </a:lnTo>
                  <a:lnTo>
                    <a:pt x="3499" y="258"/>
                  </a:lnTo>
                  <a:lnTo>
                    <a:pt x="3387" y="305"/>
                  </a:lnTo>
                  <a:lnTo>
                    <a:pt x="3270" y="351"/>
                  </a:lnTo>
                  <a:lnTo>
                    <a:pt x="3211" y="374"/>
                  </a:lnTo>
                  <a:lnTo>
                    <a:pt x="3149" y="396"/>
                  </a:lnTo>
                  <a:lnTo>
                    <a:pt x="3088" y="416"/>
                  </a:lnTo>
                  <a:lnTo>
                    <a:pt x="3025" y="436"/>
                  </a:lnTo>
                  <a:lnTo>
                    <a:pt x="2960" y="454"/>
                  </a:lnTo>
                  <a:lnTo>
                    <a:pt x="2896" y="473"/>
                  </a:lnTo>
                  <a:lnTo>
                    <a:pt x="2830" y="489"/>
                  </a:lnTo>
                  <a:lnTo>
                    <a:pt x="2764" y="503"/>
                  </a:lnTo>
                  <a:lnTo>
                    <a:pt x="2696" y="516"/>
                  </a:lnTo>
                  <a:lnTo>
                    <a:pt x="2628" y="526"/>
                  </a:lnTo>
                  <a:lnTo>
                    <a:pt x="2628" y="5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Freeform 6"/>
            <p:cNvSpPr>
              <a:spLocks/>
            </p:cNvSpPr>
            <p:nvPr/>
          </p:nvSpPr>
          <p:spPr bwMode="auto">
            <a:xfrm>
              <a:off x="5869912" y="6352674"/>
              <a:ext cx="166337" cy="137459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8" name="Freeform 6"/>
            <p:cNvSpPr>
              <a:spLocks/>
            </p:cNvSpPr>
            <p:nvPr/>
          </p:nvSpPr>
          <p:spPr bwMode="auto">
            <a:xfrm>
              <a:off x="5495654" y="6577263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9" name="Freeform 7"/>
            <p:cNvSpPr>
              <a:spLocks/>
            </p:cNvSpPr>
            <p:nvPr/>
          </p:nvSpPr>
          <p:spPr bwMode="auto">
            <a:xfrm>
              <a:off x="8198627" y="6296526"/>
              <a:ext cx="237108" cy="181279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0" name="Freeform 6"/>
            <p:cNvSpPr>
              <a:spLocks/>
            </p:cNvSpPr>
            <p:nvPr/>
          </p:nvSpPr>
          <p:spPr bwMode="auto">
            <a:xfrm>
              <a:off x="8697637" y="6071937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1" name="Freeform 6"/>
            <p:cNvSpPr>
              <a:spLocks/>
            </p:cNvSpPr>
            <p:nvPr/>
          </p:nvSpPr>
          <p:spPr bwMode="auto">
            <a:xfrm>
              <a:off x="8240211" y="6521116"/>
              <a:ext cx="332674" cy="254017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7"/>
            <p:cNvSpPr>
              <a:spLocks/>
            </p:cNvSpPr>
            <p:nvPr/>
          </p:nvSpPr>
          <p:spPr bwMode="auto">
            <a:xfrm>
              <a:off x="8988726" y="6464968"/>
              <a:ext cx="310548" cy="237426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6"/>
            <p:cNvSpPr>
              <a:spLocks/>
            </p:cNvSpPr>
            <p:nvPr/>
          </p:nvSpPr>
          <p:spPr bwMode="auto">
            <a:xfrm>
              <a:off x="5745160" y="5791200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Freeform 6"/>
            <p:cNvSpPr>
              <a:spLocks/>
            </p:cNvSpPr>
            <p:nvPr/>
          </p:nvSpPr>
          <p:spPr bwMode="auto">
            <a:xfrm>
              <a:off x="6202586" y="5903495"/>
              <a:ext cx="271510" cy="2243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6"/>
            <p:cNvSpPr>
              <a:spLocks/>
            </p:cNvSpPr>
            <p:nvPr/>
          </p:nvSpPr>
          <p:spPr bwMode="auto">
            <a:xfrm>
              <a:off x="8988726" y="5922211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Freeform 6"/>
            <p:cNvSpPr>
              <a:spLocks/>
            </p:cNvSpPr>
            <p:nvPr/>
          </p:nvSpPr>
          <p:spPr bwMode="auto">
            <a:xfrm>
              <a:off x="7075853" y="6015789"/>
              <a:ext cx="339453" cy="280520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Freeform 6"/>
            <p:cNvSpPr>
              <a:spLocks/>
            </p:cNvSpPr>
            <p:nvPr/>
          </p:nvSpPr>
          <p:spPr bwMode="auto">
            <a:xfrm>
              <a:off x="6791695" y="5978358"/>
              <a:ext cx="135624" cy="112078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977" y="178"/>
                </a:cxn>
                <a:cxn ang="0">
                  <a:pos x="841" y="306"/>
                </a:cxn>
                <a:cxn ang="0">
                  <a:pos x="715" y="402"/>
                </a:cxn>
                <a:cxn ang="0">
                  <a:pos x="480" y="536"/>
                </a:cxn>
                <a:cxn ang="0">
                  <a:pos x="380" y="595"/>
                </a:cxn>
                <a:cxn ang="0">
                  <a:pos x="296" y="681"/>
                </a:cxn>
                <a:cxn ang="0">
                  <a:pos x="149" y="906"/>
                </a:cxn>
                <a:cxn ang="0">
                  <a:pos x="80" y="1047"/>
                </a:cxn>
                <a:cxn ang="0">
                  <a:pos x="27" y="1194"/>
                </a:cxn>
                <a:cxn ang="0">
                  <a:pos x="1" y="1341"/>
                </a:cxn>
                <a:cxn ang="0">
                  <a:pos x="10" y="1478"/>
                </a:cxn>
                <a:cxn ang="0">
                  <a:pos x="43" y="1569"/>
                </a:cxn>
                <a:cxn ang="0">
                  <a:pos x="103" y="1675"/>
                </a:cxn>
                <a:cxn ang="0">
                  <a:pos x="189" y="1788"/>
                </a:cxn>
                <a:cxn ang="0">
                  <a:pos x="347" y="1935"/>
                </a:cxn>
                <a:cxn ang="0">
                  <a:pos x="521" y="2054"/>
                </a:cxn>
                <a:cxn ang="0">
                  <a:pos x="709" y="2161"/>
                </a:cxn>
                <a:cxn ang="0">
                  <a:pos x="977" y="2271"/>
                </a:cxn>
                <a:cxn ang="0">
                  <a:pos x="1382" y="2403"/>
                </a:cxn>
                <a:cxn ang="0">
                  <a:pos x="1827" y="2532"/>
                </a:cxn>
                <a:cxn ang="0">
                  <a:pos x="2077" y="2582"/>
                </a:cxn>
                <a:cxn ang="0">
                  <a:pos x="2382" y="2624"/>
                </a:cxn>
                <a:cxn ang="0">
                  <a:pos x="2703" y="2651"/>
                </a:cxn>
                <a:cxn ang="0">
                  <a:pos x="2933" y="2658"/>
                </a:cxn>
                <a:cxn ang="0">
                  <a:pos x="3064" y="2648"/>
                </a:cxn>
                <a:cxn ang="0">
                  <a:pos x="3173" y="2618"/>
                </a:cxn>
                <a:cxn ang="0">
                  <a:pos x="3265" y="2572"/>
                </a:cxn>
                <a:cxn ang="0">
                  <a:pos x="3343" y="2515"/>
                </a:cxn>
                <a:cxn ang="0">
                  <a:pos x="3473" y="2378"/>
                </a:cxn>
                <a:cxn ang="0">
                  <a:pos x="3596" y="2239"/>
                </a:cxn>
                <a:cxn ang="0">
                  <a:pos x="3714" y="2096"/>
                </a:cxn>
                <a:cxn ang="0">
                  <a:pos x="3803" y="1937"/>
                </a:cxn>
                <a:cxn ang="0">
                  <a:pos x="3857" y="1772"/>
                </a:cxn>
                <a:cxn ang="0">
                  <a:pos x="3877" y="1609"/>
                </a:cxn>
                <a:cxn ang="0">
                  <a:pos x="3884" y="1550"/>
                </a:cxn>
                <a:cxn ang="0">
                  <a:pos x="3920" y="1450"/>
                </a:cxn>
                <a:cxn ang="0">
                  <a:pos x="3995" y="1277"/>
                </a:cxn>
                <a:cxn ang="0">
                  <a:pos x="4015" y="1181"/>
                </a:cxn>
                <a:cxn ang="0">
                  <a:pos x="4009" y="1078"/>
                </a:cxn>
                <a:cxn ang="0">
                  <a:pos x="3968" y="965"/>
                </a:cxn>
                <a:cxn ang="0">
                  <a:pos x="3877" y="840"/>
                </a:cxn>
                <a:cxn ang="0">
                  <a:pos x="3710" y="664"/>
                </a:cxn>
                <a:cxn ang="0">
                  <a:pos x="3515" y="480"/>
                </a:cxn>
                <a:cxn ang="0">
                  <a:pos x="3221" y="240"/>
                </a:cxn>
                <a:cxn ang="0">
                  <a:pos x="3095" y="145"/>
                </a:cxn>
                <a:cxn ang="0">
                  <a:pos x="2954" y="95"/>
                </a:cxn>
                <a:cxn ang="0">
                  <a:pos x="2773" y="58"/>
                </a:cxn>
                <a:cxn ang="0">
                  <a:pos x="2369" y="15"/>
                </a:cxn>
                <a:cxn ang="0">
                  <a:pos x="1995" y="0"/>
                </a:cxn>
              </a:cxnLst>
              <a:rect l="0" t="0" r="r" b="b"/>
              <a:pathLst>
                <a:path w="4016" h="2658">
                  <a:moveTo>
                    <a:pt x="1953" y="0"/>
                  </a:moveTo>
                  <a:lnTo>
                    <a:pt x="1953" y="0"/>
                  </a:lnTo>
                  <a:lnTo>
                    <a:pt x="1184" y="0"/>
                  </a:lnTo>
                  <a:lnTo>
                    <a:pt x="1184" y="0"/>
                  </a:lnTo>
                  <a:lnTo>
                    <a:pt x="1154" y="25"/>
                  </a:lnTo>
                  <a:lnTo>
                    <a:pt x="1079" y="88"/>
                  </a:lnTo>
                  <a:lnTo>
                    <a:pt x="1030" y="131"/>
                  </a:lnTo>
                  <a:lnTo>
                    <a:pt x="977" y="178"/>
                  </a:lnTo>
                  <a:lnTo>
                    <a:pt x="923" y="228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41" y="306"/>
                  </a:lnTo>
                  <a:lnTo>
                    <a:pt x="812" y="331"/>
                  </a:lnTo>
                  <a:lnTo>
                    <a:pt x="781" y="356"/>
                  </a:lnTo>
                  <a:lnTo>
                    <a:pt x="748" y="379"/>
                  </a:lnTo>
                  <a:lnTo>
                    <a:pt x="715" y="402"/>
                  </a:lnTo>
                  <a:lnTo>
                    <a:pt x="681" y="423"/>
                  </a:lnTo>
                  <a:lnTo>
                    <a:pt x="612" y="463"/>
                  </a:lnTo>
                  <a:lnTo>
                    <a:pt x="543" y="502"/>
                  </a:lnTo>
                  <a:lnTo>
                    <a:pt x="480" y="536"/>
                  </a:lnTo>
                  <a:lnTo>
                    <a:pt x="425" y="566"/>
                  </a:lnTo>
                  <a:lnTo>
                    <a:pt x="401" y="581"/>
                  </a:lnTo>
                  <a:lnTo>
                    <a:pt x="380" y="595"/>
                  </a:lnTo>
                  <a:lnTo>
                    <a:pt x="380" y="595"/>
                  </a:lnTo>
                  <a:lnTo>
                    <a:pt x="368" y="602"/>
                  </a:lnTo>
                  <a:lnTo>
                    <a:pt x="357" y="614"/>
                  </a:lnTo>
                  <a:lnTo>
                    <a:pt x="328" y="642"/>
                  </a:lnTo>
                  <a:lnTo>
                    <a:pt x="296" y="681"/>
                  </a:lnTo>
                  <a:lnTo>
                    <a:pt x="261" y="728"/>
                  </a:lnTo>
                  <a:lnTo>
                    <a:pt x="223" y="781"/>
                  </a:lnTo>
                  <a:lnTo>
                    <a:pt x="186" y="842"/>
                  </a:lnTo>
                  <a:lnTo>
                    <a:pt x="149" y="906"/>
                  </a:lnTo>
                  <a:lnTo>
                    <a:pt x="130" y="941"/>
                  </a:lnTo>
                  <a:lnTo>
                    <a:pt x="113" y="975"/>
                  </a:lnTo>
                  <a:lnTo>
                    <a:pt x="96" y="1011"/>
                  </a:lnTo>
                  <a:lnTo>
                    <a:pt x="80" y="1047"/>
                  </a:lnTo>
                  <a:lnTo>
                    <a:pt x="64" y="1084"/>
                  </a:lnTo>
                  <a:lnTo>
                    <a:pt x="51" y="1121"/>
                  </a:lnTo>
                  <a:lnTo>
                    <a:pt x="38" y="1157"/>
                  </a:lnTo>
                  <a:lnTo>
                    <a:pt x="27" y="1194"/>
                  </a:lnTo>
                  <a:lnTo>
                    <a:pt x="18" y="1232"/>
                  </a:lnTo>
                  <a:lnTo>
                    <a:pt x="11" y="1269"/>
                  </a:lnTo>
                  <a:lnTo>
                    <a:pt x="4" y="1305"/>
                  </a:lnTo>
                  <a:lnTo>
                    <a:pt x="1" y="1341"/>
                  </a:lnTo>
                  <a:lnTo>
                    <a:pt x="0" y="1376"/>
                  </a:lnTo>
                  <a:lnTo>
                    <a:pt x="0" y="1411"/>
                  </a:lnTo>
                  <a:lnTo>
                    <a:pt x="4" y="1445"/>
                  </a:lnTo>
                  <a:lnTo>
                    <a:pt x="10" y="1478"/>
                  </a:lnTo>
                  <a:lnTo>
                    <a:pt x="18" y="1508"/>
                  </a:lnTo>
                  <a:lnTo>
                    <a:pt x="30" y="1540"/>
                  </a:lnTo>
                  <a:lnTo>
                    <a:pt x="30" y="1540"/>
                  </a:lnTo>
                  <a:lnTo>
                    <a:pt x="43" y="1569"/>
                  </a:lnTo>
                  <a:lnTo>
                    <a:pt x="57" y="1596"/>
                  </a:lnTo>
                  <a:lnTo>
                    <a:pt x="71" y="1623"/>
                  </a:lnTo>
                  <a:lnTo>
                    <a:pt x="87" y="1649"/>
                  </a:lnTo>
                  <a:lnTo>
                    <a:pt x="103" y="1675"/>
                  </a:lnTo>
                  <a:lnTo>
                    <a:pt x="119" y="1699"/>
                  </a:lnTo>
                  <a:lnTo>
                    <a:pt x="136" y="1722"/>
                  </a:lnTo>
                  <a:lnTo>
                    <a:pt x="153" y="1745"/>
                  </a:lnTo>
                  <a:lnTo>
                    <a:pt x="189" y="1788"/>
                  </a:lnTo>
                  <a:lnTo>
                    <a:pt x="226" y="1829"/>
                  </a:lnTo>
                  <a:lnTo>
                    <a:pt x="265" y="1867"/>
                  </a:lnTo>
                  <a:lnTo>
                    <a:pt x="305" y="1903"/>
                  </a:lnTo>
                  <a:lnTo>
                    <a:pt x="347" y="1935"/>
                  </a:lnTo>
                  <a:lnTo>
                    <a:pt x="390" y="1967"/>
                  </a:lnTo>
                  <a:lnTo>
                    <a:pt x="433" y="1997"/>
                  </a:lnTo>
                  <a:lnTo>
                    <a:pt x="477" y="2026"/>
                  </a:lnTo>
                  <a:lnTo>
                    <a:pt x="521" y="2054"/>
                  </a:lnTo>
                  <a:lnTo>
                    <a:pt x="567" y="2082"/>
                  </a:lnTo>
                  <a:lnTo>
                    <a:pt x="659" y="2133"/>
                  </a:lnTo>
                  <a:lnTo>
                    <a:pt x="659" y="2133"/>
                  </a:lnTo>
                  <a:lnTo>
                    <a:pt x="709" y="2161"/>
                  </a:lnTo>
                  <a:lnTo>
                    <a:pt x="768" y="2188"/>
                  </a:lnTo>
                  <a:lnTo>
                    <a:pt x="832" y="2215"/>
                  </a:lnTo>
                  <a:lnTo>
                    <a:pt x="903" y="2244"/>
                  </a:lnTo>
                  <a:lnTo>
                    <a:pt x="977" y="2271"/>
                  </a:lnTo>
                  <a:lnTo>
                    <a:pt x="1056" y="2298"/>
                  </a:lnTo>
                  <a:lnTo>
                    <a:pt x="1136" y="2325"/>
                  </a:lnTo>
                  <a:lnTo>
                    <a:pt x="1218" y="2353"/>
                  </a:lnTo>
                  <a:lnTo>
                    <a:pt x="1382" y="2403"/>
                  </a:lnTo>
                  <a:lnTo>
                    <a:pt x="1535" y="2449"/>
                  </a:lnTo>
                  <a:lnTo>
                    <a:pt x="1779" y="2519"/>
                  </a:lnTo>
                  <a:lnTo>
                    <a:pt x="1779" y="2519"/>
                  </a:lnTo>
                  <a:lnTo>
                    <a:pt x="1827" y="2532"/>
                  </a:lnTo>
                  <a:lnTo>
                    <a:pt x="1882" y="2545"/>
                  </a:lnTo>
                  <a:lnTo>
                    <a:pt x="1942" y="2558"/>
                  </a:lnTo>
                  <a:lnTo>
                    <a:pt x="2008" y="2571"/>
                  </a:lnTo>
                  <a:lnTo>
                    <a:pt x="2077" y="2582"/>
                  </a:lnTo>
                  <a:lnTo>
                    <a:pt x="2150" y="2593"/>
                  </a:lnTo>
                  <a:lnTo>
                    <a:pt x="2224" y="2605"/>
                  </a:lnTo>
                  <a:lnTo>
                    <a:pt x="2303" y="2615"/>
                  </a:lnTo>
                  <a:lnTo>
                    <a:pt x="2382" y="2624"/>
                  </a:lnTo>
                  <a:lnTo>
                    <a:pt x="2462" y="2632"/>
                  </a:lnTo>
                  <a:lnTo>
                    <a:pt x="2544" y="2639"/>
                  </a:lnTo>
                  <a:lnTo>
                    <a:pt x="2624" y="2647"/>
                  </a:lnTo>
                  <a:lnTo>
                    <a:pt x="2703" y="2651"/>
                  </a:lnTo>
                  <a:lnTo>
                    <a:pt x="2782" y="2655"/>
                  </a:lnTo>
                  <a:lnTo>
                    <a:pt x="2858" y="2658"/>
                  </a:lnTo>
                  <a:lnTo>
                    <a:pt x="2933" y="2658"/>
                  </a:lnTo>
                  <a:lnTo>
                    <a:pt x="2933" y="2658"/>
                  </a:lnTo>
                  <a:lnTo>
                    <a:pt x="2967" y="2658"/>
                  </a:lnTo>
                  <a:lnTo>
                    <a:pt x="3001" y="2655"/>
                  </a:lnTo>
                  <a:lnTo>
                    <a:pt x="3033" y="2652"/>
                  </a:lnTo>
                  <a:lnTo>
                    <a:pt x="3064" y="2648"/>
                  </a:lnTo>
                  <a:lnTo>
                    <a:pt x="3093" y="2642"/>
                  </a:lnTo>
                  <a:lnTo>
                    <a:pt x="3122" y="2635"/>
                  </a:lnTo>
                  <a:lnTo>
                    <a:pt x="3148" y="2626"/>
                  </a:lnTo>
                  <a:lnTo>
                    <a:pt x="3173" y="2618"/>
                  </a:lnTo>
                  <a:lnTo>
                    <a:pt x="3198" y="2608"/>
                  </a:lnTo>
                  <a:lnTo>
                    <a:pt x="3222" y="2596"/>
                  </a:lnTo>
                  <a:lnTo>
                    <a:pt x="3244" y="2585"/>
                  </a:lnTo>
                  <a:lnTo>
                    <a:pt x="3265" y="2572"/>
                  </a:lnTo>
                  <a:lnTo>
                    <a:pt x="3287" y="2558"/>
                  </a:lnTo>
                  <a:lnTo>
                    <a:pt x="3305" y="2545"/>
                  </a:lnTo>
                  <a:lnTo>
                    <a:pt x="3325" y="2529"/>
                  </a:lnTo>
                  <a:lnTo>
                    <a:pt x="3343" y="2515"/>
                  </a:lnTo>
                  <a:lnTo>
                    <a:pt x="3378" y="2482"/>
                  </a:lnTo>
                  <a:lnTo>
                    <a:pt x="3411" y="2449"/>
                  </a:lnTo>
                  <a:lnTo>
                    <a:pt x="3443" y="2413"/>
                  </a:lnTo>
                  <a:lnTo>
                    <a:pt x="3473" y="2378"/>
                  </a:lnTo>
                  <a:lnTo>
                    <a:pt x="3533" y="2307"/>
                  </a:lnTo>
                  <a:lnTo>
                    <a:pt x="3565" y="2272"/>
                  </a:lnTo>
                  <a:lnTo>
                    <a:pt x="3596" y="2239"/>
                  </a:lnTo>
                  <a:lnTo>
                    <a:pt x="3596" y="2239"/>
                  </a:lnTo>
                  <a:lnTo>
                    <a:pt x="3629" y="2205"/>
                  </a:lnTo>
                  <a:lnTo>
                    <a:pt x="3659" y="2171"/>
                  </a:lnTo>
                  <a:lnTo>
                    <a:pt x="3688" y="2133"/>
                  </a:lnTo>
                  <a:lnTo>
                    <a:pt x="3714" y="2096"/>
                  </a:lnTo>
                  <a:lnTo>
                    <a:pt x="3740" y="2057"/>
                  </a:lnTo>
                  <a:lnTo>
                    <a:pt x="3763" y="2019"/>
                  </a:lnTo>
                  <a:lnTo>
                    <a:pt x="3783" y="1978"/>
                  </a:lnTo>
                  <a:lnTo>
                    <a:pt x="3803" y="1937"/>
                  </a:lnTo>
                  <a:lnTo>
                    <a:pt x="3820" y="1895"/>
                  </a:lnTo>
                  <a:lnTo>
                    <a:pt x="3834" y="1854"/>
                  </a:lnTo>
                  <a:lnTo>
                    <a:pt x="3847" y="1814"/>
                  </a:lnTo>
                  <a:lnTo>
                    <a:pt x="3857" y="1772"/>
                  </a:lnTo>
                  <a:lnTo>
                    <a:pt x="3866" y="1730"/>
                  </a:lnTo>
                  <a:lnTo>
                    <a:pt x="3872" y="1689"/>
                  </a:lnTo>
                  <a:lnTo>
                    <a:pt x="3876" y="1649"/>
                  </a:lnTo>
                  <a:lnTo>
                    <a:pt x="3877" y="1609"/>
                  </a:lnTo>
                  <a:lnTo>
                    <a:pt x="3877" y="1609"/>
                  </a:lnTo>
                  <a:lnTo>
                    <a:pt x="3877" y="1590"/>
                  </a:lnTo>
                  <a:lnTo>
                    <a:pt x="3880" y="1570"/>
                  </a:lnTo>
                  <a:lnTo>
                    <a:pt x="3884" y="1550"/>
                  </a:lnTo>
                  <a:lnTo>
                    <a:pt x="3890" y="1530"/>
                  </a:lnTo>
                  <a:lnTo>
                    <a:pt x="3896" y="1510"/>
                  </a:lnTo>
                  <a:lnTo>
                    <a:pt x="3903" y="1490"/>
                  </a:lnTo>
                  <a:lnTo>
                    <a:pt x="3920" y="1450"/>
                  </a:lnTo>
                  <a:lnTo>
                    <a:pt x="3959" y="1366"/>
                  </a:lnTo>
                  <a:lnTo>
                    <a:pt x="3978" y="1322"/>
                  </a:lnTo>
                  <a:lnTo>
                    <a:pt x="3986" y="1300"/>
                  </a:lnTo>
                  <a:lnTo>
                    <a:pt x="3995" y="1277"/>
                  </a:lnTo>
                  <a:lnTo>
                    <a:pt x="4002" y="1253"/>
                  </a:lnTo>
                  <a:lnTo>
                    <a:pt x="4008" y="1230"/>
                  </a:lnTo>
                  <a:lnTo>
                    <a:pt x="4012" y="1206"/>
                  </a:lnTo>
                  <a:lnTo>
                    <a:pt x="4015" y="1181"/>
                  </a:lnTo>
                  <a:lnTo>
                    <a:pt x="4016" y="1157"/>
                  </a:lnTo>
                  <a:lnTo>
                    <a:pt x="4016" y="1131"/>
                  </a:lnTo>
                  <a:lnTo>
                    <a:pt x="4013" y="1105"/>
                  </a:lnTo>
                  <a:lnTo>
                    <a:pt x="4009" y="1078"/>
                  </a:lnTo>
                  <a:lnTo>
                    <a:pt x="4002" y="1051"/>
                  </a:lnTo>
                  <a:lnTo>
                    <a:pt x="3993" y="1022"/>
                  </a:lnTo>
                  <a:lnTo>
                    <a:pt x="3982" y="994"/>
                  </a:lnTo>
                  <a:lnTo>
                    <a:pt x="3968" y="965"/>
                  </a:lnTo>
                  <a:lnTo>
                    <a:pt x="3949" y="935"/>
                  </a:lnTo>
                  <a:lnTo>
                    <a:pt x="3929" y="903"/>
                  </a:lnTo>
                  <a:lnTo>
                    <a:pt x="3904" y="872"/>
                  </a:lnTo>
                  <a:lnTo>
                    <a:pt x="3877" y="840"/>
                  </a:lnTo>
                  <a:lnTo>
                    <a:pt x="3877" y="840"/>
                  </a:lnTo>
                  <a:lnTo>
                    <a:pt x="3818" y="777"/>
                  </a:lnTo>
                  <a:lnTo>
                    <a:pt x="3763" y="718"/>
                  </a:lnTo>
                  <a:lnTo>
                    <a:pt x="3710" y="664"/>
                  </a:lnTo>
                  <a:lnTo>
                    <a:pt x="3658" y="612"/>
                  </a:lnTo>
                  <a:lnTo>
                    <a:pt x="3609" y="566"/>
                  </a:lnTo>
                  <a:lnTo>
                    <a:pt x="3562" y="522"/>
                  </a:lnTo>
                  <a:lnTo>
                    <a:pt x="3515" y="480"/>
                  </a:lnTo>
                  <a:lnTo>
                    <a:pt x="3470" y="442"/>
                  </a:lnTo>
                  <a:lnTo>
                    <a:pt x="3384" y="370"/>
                  </a:lnTo>
                  <a:lnTo>
                    <a:pt x="3301" y="304"/>
                  </a:lnTo>
                  <a:lnTo>
                    <a:pt x="3221" y="240"/>
                  </a:lnTo>
                  <a:lnTo>
                    <a:pt x="3142" y="175"/>
                  </a:lnTo>
                  <a:lnTo>
                    <a:pt x="3142" y="175"/>
                  </a:lnTo>
                  <a:lnTo>
                    <a:pt x="3120" y="159"/>
                  </a:lnTo>
                  <a:lnTo>
                    <a:pt x="3095" y="145"/>
                  </a:lnTo>
                  <a:lnTo>
                    <a:pt x="3064" y="131"/>
                  </a:lnTo>
                  <a:lnTo>
                    <a:pt x="3031" y="118"/>
                  </a:lnTo>
                  <a:lnTo>
                    <a:pt x="2994" y="105"/>
                  </a:lnTo>
                  <a:lnTo>
                    <a:pt x="2954" y="95"/>
                  </a:lnTo>
                  <a:lnTo>
                    <a:pt x="2912" y="83"/>
                  </a:lnTo>
                  <a:lnTo>
                    <a:pt x="2868" y="75"/>
                  </a:lnTo>
                  <a:lnTo>
                    <a:pt x="2821" y="65"/>
                  </a:lnTo>
                  <a:lnTo>
                    <a:pt x="2773" y="58"/>
                  </a:lnTo>
                  <a:lnTo>
                    <a:pt x="2673" y="43"/>
                  </a:lnTo>
                  <a:lnTo>
                    <a:pt x="2571" y="32"/>
                  </a:lnTo>
                  <a:lnTo>
                    <a:pt x="2470" y="22"/>
                  </a:lnTo>
                  <a:lnTo>
                    <a:pt x="2369" y="15"/>
                  </a:lnTo>
                  <a:lnTo>
                    <a:pt x="2275" y="10"/>
                  </a:lnTo>
                  <a:lnTo>
                    <a:pt x="2187" y="6"/>
                  </a:lnTo>
                  <a:lnTo>
                    <a:pt x="2110" y="3"/>
                  </a:lnTo>
                  <a:lnTo>
                    <a:pt x="1995" y="0"/>
                  </a:lnTo>
                  <a:lnTo>
                    <a:pt x="1953" y="0"/>
                  </a:lnTo>
                  <a:lnTo>
                    <a:pt x="195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Freeform 7"/>
            <p:cNvSpPr>
              <a:spLocks/>
            </p:cNvSpPr>
            <p:nvPr/>
          </p:nvSpPr>
          <p:spPr bwMode="auto">
            <a:xfrm>
              <a:off x="7907537" y="5959642"/>
              <a:ext cx="457426" cy="349721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Freeform 7"/>
            <p:cNvSpPr>
              <a:spLocks/>
            </p:cNvSpPr>
            <p:nvPr/>
          </p:nvSpPr>
          <p:spPr bwMode="auto">
            <a:xfrm>
              <a:off x="7540210" y="6056820"/>
              <a:ext cx="207921" cy="158964"/>
            </a:xfrm>
            <a:custGeom>
              <a:avLst/>
              <a:gdLst/>
              <a:ahLst/>
              <a:cxnLst>
                <a:cxn ang="0">
                  <a:pos x="3151" y="213"/>
                </a:cxn>
                <a:cxn ang="0">
                  <a:pos x="2973" y="123"/>
                </a:cxn>
                <a:cxn ang="0">
                  <a:pos x="2760" y="56"/>
                </a:cxn>
                <a:cxn ang="0">
                  <a:pos x="2526" y="11"/>
                </a:cxn>
                <a:cxn ang="0">
                  <a:pos x="2340" y="1"/>
                </a:cxn>
                <a:cxn ang="0">
                  <a:pos x="2115" y="28"/>
                </a:cxn>
                <a:cxn ang="0">
                  <a:pos x="1794" y="103"/>
                </a:cxn>
                <a:cxn ang="0">
                  <a:pos x="1594" y="165"/>
                </a:cxn>
                <a:cxn ang="0">
                  <a:pos x="1364" y="285"/>
                </a:cxn>
                <a:cxn ang="0">
                  <a:pos x="1120" y="453"/>
                </a:cxn>
                <a:cxn ang="0">
                  <a:pos x="941" y="560"/>
                </a:cxn>
                <a:cxn ang="0">
                  <a:pos x="804" y="600"/>
                </a:cxn>
                <a:cxn ang="0">
                  <a:pos x="658" y="642"/>
                </a:cxn>
                <a:cxn ang="0">
                  <a:pos x="554" y="722"/>
                </a:cxn>
                <a:cxn ang="0">
                  <a:pos x="350" y="914"/>
                </a:cxn>
                <a:cxn ang="0">
                  <a:pos x="211" y="1069"/>
                </a:cxn>
                <a:cxn ang="0">
                  <a:pos x="114" y="1231"/>
                </a:cxn>
                <a:cxn ang="0">
                  <a:pos x="53" y="1398"/>
                </a:cxn>
                <a:cxn ang="0">
                  <a:pos x="12" y="1628"/>
                </a:cxn>
                <a:cxn ang="0">
                  <a:pos x="0" y="1929"/>
                </a:cxn>
                <a:cxn ang="0">
                  <a:pos x="22" y="2076"/>
                </a:cxn>
                <a:cxn ang="0">
                  <a:pos x="82" y="2238"/>
                </a:cxn>
                <a:cxn ang="0">
                  <a:pos x="172" y="2397"/>
                </a:cxn>
                <a:cxn ang="0">
                  <a:pos x="284" y="2540"/>
                </a:cxn>
                <a:cxn ang="0">
                  <a:pos x="410" y="2653"/>
                </a:cxn>
                <a:cxn ang="0">
                  <a:pos x="542" y="2722"/>
                </a:cxn>
                <a:cxn ang="0">
                  <a:pos x="688" y="2748"/>
                </a:cxn>
                <a:cxn ang="0">
                  <a:pos x="951" y="2820"/>
                </a:cxn>
                <a:cxn ang="0">
                  <a:pos x="1249" y="2883"/>
                </a:cxn>
                <a:cxn ang="0">
                  <a:pos x="1536" y="2919"/>
                </a:cxn>
                <a:cxn ang="0">
                  <a:pos x="1756" y="2920"/>
                </a:cxn>
                <a:cxn ang="0">
                  <a:pos x="2073" y="2883"/>
                </a:cxn>
                <a:cxn ang="0">
                  <a:pos x="2310" y="2860"/>
                </a:cxn>
                <a:cxn ang="0">
                  <a:pos x="2459" y="2877"/>
                </a:cxn>
                <a:cxn ang="0">
                  <a:pos x="2586" y="2921"/>
                </a:cxn>
                <a:cxn ang="0">
                  <a:pos x="2824" y="2986"/>
                </a:cxn>
                <a:cxn ang="0">
                  <a:pos x="3167" y="3012"/>
                </a:cxn>
                <a:cxn ang="0">
                  <a:pos x="3441" y="2970"/>
                </a:cxn>
                <a:cxn ang="0">
                  <a:pos x="3567" y="2923"/>
                </a:cxn>
                <a:cxn ang="0">
                  <a:pos x="3649" y="2871"/>
                </a:cxn>
                <a:cxn ang="0">
                  <a:pos x="3769" y="2742"/>
                </a:cxn>
                <a:cxn ang="0">
                  <a:pos x="3907" y="2580"/>
                </a:cxn>
                <a:cxn ang="0">
                  <a:pos x="4001" y="2521"/>
                </a:cxn>
                <a:cxn ang="0">
                  <a:pos x="4127" y="2488"/>
                </a:cxn>
                <a:cxn ang="0">
                  <a:pos x="4305" y="2483"/>
                </a:cxn>
                <a:cxn ang="0">
                  <a:pos x="4557" y="2478"/>
                </a:cxn>
                <a:cxn ang="0">
                  <a:pos x="4673" y="2448"/>
                </a:cxn>
                <a:cxn ang="0">
                  <a:pos x="4762" y="2377"/>
                </a:cxn>
                <a:cxn ang="0">
                  <a:pos x="4817" y="2246"/>
                </a:cxn>
                <a:cxn ang="0">
                  <a:pos x="4840" y="2041"/>
                </a:cxn>
                <a:cxn ang="0">
                  <a:pos x="4867" y="1816"/>
                </a:cxn>
                <a:cxn ang="0">
                  <a:pos x="4827" y="1506"/>
                </a:cxn>
                <a:cxn ang="0">
                  <a:pos x="4780" y="1347"/>
                </a:cxn>
                <a:cxn ang="0">
                  <a:pos x="4672" y="1147"/>
                </a:cxn>
                <a:cxn ang="0">
                  <a:pos x="4473" y="876"/>
                </a:cxn>
                <a:cxn ang="0">
                  <a:pos x="4150" y="504"/>
                </a:cxn>
                <a:cxn ang="0">
                  <a:pos x="4087" y="417"/>
                </a:cxn>
                <a:cxn ang="0">
                  <a:pos x="4003" y="358"/>
                </a:cxn>
                <a:cxn ang="0">
                  <a:pos x="3851" y="315"/>
                </a:cxn>
                <a:cxn ang="0">
                  <a:pos x="3560" y="285"/>
                </a:cxn>
                <a:cxn ang="0">
                  <a:pos x="3253" y="285"/>
                </a:cxn>
              </a:cxnLst>
              <a:rect l="0" t="0" r="r" b="b"/>
              <a:pathLst>
                <a:path w="4867" h="3013">
                  <a:moveTo>
                    <a:pt x="3253" y="285"/>
                  </a:moveTo>
                  <a:lnTo>
                    <a:pt x="3253" y="285"/>
                  </a:lnTo>
                  <a:lnTo>
                    <a:pt x="3220" y="259"/>
                  </a:lnTo>
                  <a:lnTo>
                    <a:pt x="3186" y="236"/>
                  </a:lnTo>
                  <a:lnTo>
                    <a:pt x="3151" y="213"/>
                  </a:lnTo>
                  <a:lnTo>
                    <a:pt x="3117" y="193"/>
                  </a:lnTo>
                  <a:lnTo>
                    <a:pt x="3081" y="173"/>
                  </a:lnTo>
                  <a:lnTo>
                    <a:pt x="3045" y="156"/>
                  </a:lnTo>
                  <a:lnTo>
                    <a:pt x="3009" y="139"/>
                  </a:lnTo>
                  <a:lnTo>
                    <a:pt x="2973" y="123"/>
                  </a:lnTo>
                  <a:lnTo>
                    <a:pt x="2938" y="110"/>
                  </a:lnTo>
                  <a:lnTo>
                    <a:pt x="2902" y="96"/>
                  </a:lnTo>
                  <a:lnTo>
                    <a:pt x="2866" y="84"/>
                  </a:lnTo>
                  <a:lnTo>
                    <a:pt x="2830" y="74"/>
                  </a:lnTo>
                  <a:lnTo>
                    <a:pt x="2760" y="56"/>
                  </a:lnTo>
                  <a:lnTo>
                    <a:pt x="2694" y="40"/>
                  </a:lnTo>
                  <a:lnTo>
                    <a:pt x="2694" y="40"/>
                  </a:lnTo>
                  <a:lnTo>
                    <a:pt x="2628" y="27"/>
                  </a:lnTo>
                  <a:lnTo>
                    <a:pt x="2561" y="16"/>
                  </a:lnTo>
                  <a:lnTo>
                    <a:pt x="2526" y="11"/>
                  </a:lnTo>
                  <a:lnTo>
                    <a:pt x="2492" y="7"/>
                  </a:lnTo>
                  <a:lnTo>
                    <a:pt x="2454" y="4"/>
                  </a:lnTo>
                  <a:lnTo>
                    <a:pt x="2419" y="1"/>
                  </a:lnTo>
                  <a:lnTo>
                    <a:pt x="2380" y="0"/>
                  </a:lnTo>
                  <a:lnTo>
                    <a:pt x="2340" y="1"/>
                  </a:lnTo>
                  <a:lnTo>
                    <a:pt x="2298" y="3"/>
                  </a:lnTo>
                  <a:lnTo>
                    <a:pt x="2255" y="6"/>
                  </a:lnTo>
                  <a:lnTo>
                    <a:pt x="2211" y="11"/>
                  </a:lnTo>
                  <a:lnTo>
                    <a:pt x="2163" y="18"/>
                  </a:lnTo>
                  <a:lnTo>
                    <a:pt x="2115" y="28"/>
                  </a:lnTo>
                  <a:lnTo>
                    <a:pt x="2065" y="40"/>
                  </a:lnTo>
                  <a:lnTo>
                    <a:pt x="2065" y="40"/>
                  </a:lnTo>
                  <a:lnTo>
                    <a:pt x="1966" y="64"/>
                  </a:lnTo>
                  <a:lnTo>
                    <a:pt x="1875" y="84"/>
                  </a:lnTo>
                  <a:lnTo>
                    <a:pt x="1794" y="103"/>
                  </a:lnTo>
                  <a:lnTo>
                    <a:pt x="1753" y="113"/>
                  </a:lnTo>
                  <a:lnTo>
                    <a:pt x="1713" y="123"/>
                  </a:lnTo>
                  <a:lnTo>
                    <a:pt x="1675" y="136"/>
                  </a:lnTo>
                  <a:lnTo>
                    <a:pt x="1634" y="149"/>
                  </a:lnTo>
                  <a:lnTo>
                    <a:pt x="1594" y="165"/>
                  </a:lnTo>
                  <a:lnTo>
                    <a:pt x="1553" y="183"/>
                  </a:lnTo>
                  <a:lnTo>
                    <a:pt x="1508" y="203"/>
                  </a:lnTo>
                  <a:lnTo>
                    <a:pt x="1462" y="228"/>
                  </a:lnTo>
                  <a:lnTo>
                    <a:pt x="1415" y="255"/>
                  </a:lnTo>
                  <a:lnTo>
                    <a:pt x="1364" y="285"/>
                  </a:lnTo>
                  <a:lnTo>
                    <a:pt x="1364" y="285"/>
                  </a:lnTo>
                  <a:lnTo>
                    <a:pt x="1315" y="318"/>
                  </a:lnTo>
                  <a:lnTo>
                    <a:pt x="1269" y="348"/>
                  </a:lnTo>
                  <a:lnTo>
                    <a:pt x="1189" y="404"/>
                  </a:lnTo>
                  <a:lnTo>
                    <a:pt x="1120" y="453"/>
                  </a:lnTo>
                  <a:lnTo>
                    <a:pt x="1058" y="496"/>
                  </a:lnTo>
                  <a:lnTo>
                    <a:pt x="1030" y="514"/>
                  </a:lnTo>
                  <a:lnTo>
                    <a:pt x="1001" y="532"/>
                  </a:lnTo>
                  <a:lnTo>
                    <a:pt x="971" y="547"/>
                  </a:lnTo>
                  <a:lnTo>
                    <a:pt x="941" y="560"/>
                  </a:lnTo>
                  <a:lnTo>
                    <a:pt x="911" y="573"/>
                  </a:lnTo>
                  <a:lnTo>
                    <a:pt x="878" y="583"/>
                  </a:lnTo>
                  <a:lnTo>
                    <a:pt x="843" y="593"/>
                  </a:lnTo>
                  <a:lnTo>
                    <a:pt x="804" y="600"/>
                  </a:lnTo>
                  <a:lnTo>
                    <a:pt x="804" y="600"/>
                  </a:lnTo>
                  <a:lnTo>
                    <a:pt x="767" y="606"/>
                  </a:lnTo>
                  <a:lnTo>
                    <a:pt x="736" y="613"/>
                  </a:lnTo>
                  <a:lnTo>
                    <a:pt x="707" y="622"/>
                  </a:lnTo>
                  <a:lnTo>
                    <a:pt x="681" y="631"/>
                  </a:lnTo>
                  <a:lnTo>
                    <a:pt x="658" y="642"/>
                  </a:lnTo>
                  <a:lnTo>
                    <a:pt x="637" y="654"/>
                  </a:lnTo>
                  <a:lnTo>
                    <a:pt x="617" y="666"/>
                  </a:lnTo>
                  <a:lnTo>
                    <a:pt x="597" y="682"/>
                  </a:lnTo>
                  <a:lnTo>
                    <a:pt x="575" y="701"/>
                  </a:lnTo>
                  <a:lnTo>
                    <a:pt x="554" y="722"/>
                  </a:lnTo>
                  <a:lnTo>
                    <a:pt x="502" y="773"/>
                  </a:lnTo>
                  <a:lnTo>
                    <a:pt x="436" y="836"/>
                  </a:lnTo>
                  <a:lnTo>
                    <a:pt x="396" y="873"/>
                  </a:lnTo>
                  <a:lnTo>
                    <a:pt x="350" y="914"/>
                  </a:lnTo>
                  <a:lnTo>
                    <a:pt x="350" y="914"/>
                  </a:lnTo>
                  <a:lnTo>
                    <a:pt x="319" y="945"/>
                  </a:lnTo>
                  <a:lnTo>
                    <a:pt x="288" y="975"/>
                  </a:lnTo>
                  <a:lnTo>
                    <a:pt x="261" y="1006"/>
                  </a:lnTo>
                  <a:lnTo>
                    <a:pt x="235" y="1036"/>
                  </a:lnTo>
                  <a:lnTo>
                    <a:pt x="211" y="1069"/>
                  </a:lnTo>
                  <a:lnTo>
                    <a:pt x="188" y="1101"/>
                  </a:lnTo>
                  <a:lnTo>
                    <a:pt x="167" y="1132"/>
                  </a:lnTo>
                  <a:lnTo>
                    <a:pt x="148" y="1165"/>
                  </a:lnTo>
                  <a:lnTo>
                    <a:pt x="131" y="1198"/>
                  </a:lnTo>
                  <a:lnTo>
                    <a:pt x="114" y="1231"/>
                  </a:lnTo>
                  <a:lnTo>
                    <a:pt x="99" y="1264"/>
                  </a:lnTo>
                  <a:lnTo>
                    <a:pt x="86" y="1297"/>
                  </a:lnTo>
                  <a:lnTo>
                    <a:pt x="73" y="1332"/>
                  </a:lnTo>
                  <a:lnTo>
                    <a:pt x="63" y="1365"/>
                  </a:lnTo>
                  <a:lnTo>
                    <a:pt x="53" y="1398"/>
                  </a:lnTo>
                  <a:lnTo>
                    <a:pt x="45" y="1432"/>
                  </a:lnTo>
                  <a:lnTo>
                    <a:pt x="36" y="1465"/>
                  </a:lnTo>
                  <a:lnTo>
                    <a:pt x="30" y="1498"/>
                  </a:lnTo>
                  <a:lnTo>
                    <a:pt x="19" y="1564"/>
                  </a:lnTo>
                  <a:lnTo>
                    <a:pt x="12" y="1628"/>
                  </a:lnTo>
                  <a:lnTo>
                    <a:pt x="6" y="1693"/>
                  </a:lnTo>
                  <a:lnTo>
                    <a:pt x="3" y="1754"/>
                  </a:lnTo>
                  <a:lnTo>
                    <a:pt x="2" y="1815"/>
                  </a:lnTo>
                  <a:lnTo>
                    <a:pt x="0" y="1929"/>
                  </a:lnTo>
                  <a:lnTo>
                    <a:pt x="0" y="1929"/>
                  </a:lnTo>
                  <a:lnTo>
                    <a:pt x="2" y="1957"/>
                  </a:lnTo>
                  <a:lnTo>
                    <a:pt x="5" y="1985"/>
                  </a:lnTo>
                  <a:lnTo>
                    <a:pt x="9" y="2015"/>
                  </a:lnTo>
                  <a:lnTo>
                    <a:pt x="15" y="2045"/>
                  </a:lnTo>
                  <a:lnTo>
                    <a:pt x="22" y="2076"/>
                  </a:lnTo>
                  <a:lnTo>
                    <a:pt x="32" y="2107"/>
                  </a:lnTo>
                  <a:lnTo>
                    <a:pt x="42" y="2140"/>
                  </a:lnTo>
                  <a:lnTo>
                    <a:pt x="53" y="2172"/>
                  </a:lnTo>
                  <a:lnTo>
                    <a:pt x="68" y="2205"/>
                  </a:lnTo>
                  <a:lnTo>
                    <a:pt x="82" y="2238"/>
                  </a:lnTo>
                  <a:lnTo>
                    <a:pt x="98" y="2269"/>
                  </a:lnTo>
                  <a:lnTo>
                    <a:pt x="115" y="2302"/>
                  </a:lnTo>
                  <a:lnTo>
                    <a:pt x="134" y="2334"/>
                  </a:lnTo>
                  <a:lnTo>
                    <a:pt x="152" y="2365"/>
                  </a:lnTo>
                  <a:lnTo>
                    <a:pt x="172" y="2397"/>
                  </a:lnTo>
                  <a:lnTo>
                    <a:pt x="192" y="2427"/>
                  </a:lnTo>
                  <a:lnTo>
                    <a:pt x="214" y="2457"/>
                  </a:lnTo>
                  <a:lnTo>
                    <a:pt x="237" y="2486"/>
                  </a:lnTo>
                  <a:lnTo>
                    <a:pt x="260" y="2513"/>
                  </a:lnTo>
                  <a:lnTo>
                    <a:pt x="284" y="2540"/>
                  </a:lnTo>
                  <a:lnTo>
                    <a:pt x="308" y="2566"/>
                  </a:lnTo>
                  <a:lnTo>
                    <a:pt x="333" y="2590"/>
                  </a:lnTo>
                  <a:lnTo>
                    <a:pt x="359" y="2613"/>
                  </a:lnTo>
                  <a:lnTo>
                    <a:pt x="384" y="2633"/>
                  </a:lnTo>
                  <a:lnTo>
                    <a:pt x="410" y="2653"/>
                  </a:lnTo>
                  <a:lnTo>
                    <a:pt x="436" y="2671"/>
                  </a:lnTo>
                  <a:lnTo>
                    <a:pt x="463" y="2686"/>
                  </a:lnTo>
                  <a:lnTo>
                    <a:pt x="489" y="2701"/>
                  </a:lnTo>
                  <a:lnTo>
                    <a:pt x="516" y="2712"/>
                  </a:lnTo>
                  <a:lnTo>
                    <a:pt x="542" y="2722"/>
                  </a:lnTo>
                  <a:lnTo>
                    <a:pt x="568" y="2729"/>
                  </a:lnTo>
                  <a:lnTo>
                    <a:pt x="595" y="2734"/>
                  </a:lnTo>
                  <a:lnTo>
                    <a:pt x="595" y="2734"/>
                  </a:lnTo>
                  <a:lnTo>
                    <a:pt x="644" y="2741"/>
                  </a:lnTo>
                  <a:lnTo>
                    <a:pt x="688" y="2748"/>
                  </a:lnTo>
                  <a:lnTo>
                    <a:pt x="728" y="2757"/>
                  </a:lnTo>
                  <a:lnTo>
                    <a:pt x="766" y="2765"/>
                  </a:lnTo>
                  <a:lnTo>
                    <a:pt x="836" y="2785"/>
                  </a:lnTo>
                  <a:lnTo>
                    <a:pt x="909" y="2808"/>
                  </a:lnTo>
                  <a:lnTo>
                    <a:pt x="951" y="2820"/>
                  </a:lnTo>
                  <a:lnTo>
                    <a:pt x="997" y="2831"/>
                  </a:lnTo>
                  <a:lnTo>
                    <a:pt x="1048" y="2844"/>
                  </a:lnTo>
                  <a:lnTo>
                    <a:pt x="1107" y="2857"/>
                  </a:lnTo>
                  <a:lnTo>
                    <a:pt x="1173" y="2870"/>
                  </a:lnTo>
                  <a:lnTo>
                    <a:pt x="1249" y="2883"/>
                  </a:lnTo>
                  <a:lnTo>
                    <a:pt x="1336" y="2896"/>
                  </a:lnTo>
                  <a:lnTo>
                    <a:pt x="1434" y="2908"/>
                  </a:lnTo>
                  <a:lnTo>
                    <a:pt x="1434" y="2908"/>
                  </a:lnTo>
                  <a:lnTo>
                    <a:pt x="1485" y="2914"/>
                  </a:lnTo>
                  <a:lnTo>
                    <a:pt x="1536" y="2919"/>
                  </a:lnTo>
                  <a:lnTo>
                    <a:pt x="1583" y="2921"/>
                  </a:lnTo>
                  <a:lnTo>
                    <a:pt x="1629" y="2923"/>
                  </a:lnTo>
                  <a:lnTo>
                    <a:pt x="1673" y="2923"/>
                  </a:lnTo>
                  <a:lnTo>
                    <a:pt x="1715" y="2923"/>
                  </a:lnTo>
                  <a:lnTo>
                    <a:pt x="1756" y="2920"/>
                  </a:lnTo>
                  <a:lnTo>
                    <a:pt x="1796" y="2919"/>
                  </a:lnTo>
                  <a:lnTo>
                    <a:pt x="1871" y="2911"/>
                  </a:lnTo>
                  <a:lnTo>
                    <a:pt x="1943" y="2903"/>
                  </a:lnTo>
                  <a:lnTo>
                    <a:pt x="2009" y="2893"/>
                  </a:lnTo>
                  <a:lnTo>
                    <a:pt x="2073" y="2883"/>
                  </a:lnTo>
                  <a:lnTo>
                    <a:pt x="2133" y="2873"/>
                  </a:lnTo>
                  <a:lnTo>
                    <a:pt x="2194" y="2865"/>
                  </a:lnTo>
                  <a:lnTo>
                    <a:pt x="2251" y="2860"/>
                  </a:lnTo>
                  <a:lnTo>
                    <a:pt x="2281" y="2860"/>
                  </a:lnTo>
                  <a:lnTo>
                    <a:pt x="2310" y="2860"/>
                  </a:lnTo>
                  <a:lnTo>
                    <a:pt x="2338" y="2860"/>
                  </a:lnTo>
                  <a:lnTo>
                    <a:pt x="2368" y="2863"/>
                  </a:lnTo>
                  <a:lnTo>
                    <a:pt x="2397" y="2865"/>
                  </a:lnTo>
                  <a:lnTo>
                    <a:pt x="2427" y="2871"/>
                  </a:lnTo>
                  <a:lnTo>
                    <a:pt x="2459" y="2877"/>
                  </a:lnTo>
                  <a:lnTo>
                    <a:pt x="2489" y="2886"/>
                  </a:lnTo>
                  <a:lnTo>
                    <a:pt x="2520" y="2896"/>
                  </a:lnTo>
                  <a:lnTo>
                    <a:pt x="2553" y="2908"/>
                  </a:lnTo>
                  <a:lnTo>
                    <a:pt x="2553" y="2908"/>
                  </a:lnTo>
                  <a:lnTo>
                    <a:pt x="2586" y="2921"/>
                  </a:lnTo>
                  <a:lnTo>
                    <a:pt x="2619" y="2933"/>
                  </a:lnTo>
                  <a:lnTo>
                    <a:pt x="2654" y="2944"/>
                  </a:lnTo>
                  <a:lnTo>
                    <a:pt x="2687" y="2954"/>
                  </a:lnTo>
                  <a:lnTo>
                    <a:pt x="2755" y="2972"/>
                  </a:lnTo>
                  <a:lnTo>
                    <a:pt x="2824" y="2986"/>
                  </a:lnTo>
                  <a:lnTo>
                    <a:pt x="2895" y="2997"/>
                  </a:lnTo>
                  <a:lnTo>
                    <a:pt x="2963" y="3006"/>
                  </a:lnTo>
                  <a:lnTo>
                    <a:pt x="3032" y="3012"/>
                  </a:lnTo>
                  <a:lnTo>
                    <a:pt x="3100" y="3013"/>
                  </a:lnTo>
                  <a:lnTo>
                    <a:pt x="3167" y="3012"/>
                  </a:lnTo>
                  <a:lnTo>
                    <a:pt x="3231" y="3007"/>
                  </a:lnTo>
                  <a:lnTo>
                    <a:pt x="3294" y="3000"/>
                  </a:lnTo>
                  <a:lnTo>
                    <a:pt x="3355" y="2990"/>
                  </a:lnTo>
                  <a:lnTo>
                    <a:pt x="3413" y="2979"/>
                  </a:lnTo>
                  <a:lnTo>
                    <a:pt x="3441" y="2970"/>
                  </a:lnTo>
                  <a:lnTo>
                    <a:pt x="3468" y="2963"/>
                  </a:lnTo>
                  <a:lnTo>
                    <a:pt x="3494" y="2953"/>
                  </a:lnTo>
                  <a:lnTo>
                    <a:pt x="3520" y="2944"/>
                  </a:lnTo>
                  <a:lnTo>
                    <a:pt x="3544" y="2934"/>
                  </a:lnTo>
                  <a:lnTo>
                    <a:pt x="3567" y="2923"/>
                  </a:lnTo>
                  <a:lnTo>
                    <a:pt x="3567" y="2923"/>
                  </a:lnTo>
                  <a:lnTo>
                    <a:pt x="3590" y="2911"/>
                  </a:lnTo>
                  <a:lnTo>
                    <a:pt x="3611" y="2898"/>
                  </a:lnTo>
                  <a:lnTo>
                    <a:pt x="3630" y="2886"/>
                  </a:lnTo>
                  <a:lnTo>
                    <a:pt x="3649" y="2871"/>
                  </a:lnTo>
                  <a:lnTo>
                    <a:pt x="3666" y="2857"/>
                  </a:lnTo>
                  <a:lnTo>
                    <a:pt x="3683" y="2841"/>
                  </a:lnTo>
                  <a:lnTo>
                    <a:pt x="3714" y="2810"/>
                  </a:lnTo>
                  <a:lnTo>
                    <a:pt x="3742" y="2777"/>
                  </a:lnTo>
                  <a:lnTo>
                    <a:pt x="3769" y="2742"/>
                  </a:lnTo>
                  <a:lnTo>
                    <a:pt x="3821" y="2673"/>
                  </a:lnTo>
                  <a:lnTo>
                    <a:pt x="3848" y="2642"/>
                  </a:lnTo>
                  <a:lnTo>
                    <a:pt x="3876" y="2610"/>
                  </a:lnTo>
                  <a:lnTo>
                    <a:pt x="3891" y="2595"/>
                  </a:lnTo>
                  <a:lnTo>
                    <a:pt x="3907" y="2580"/>
                  </a:lnTo>
                  <a:lnTo>
                    <a:pt x="3924" y="2567"/>
                  </a:lnTo>
                  <a:lnTo>
                    <a:pt x="3941" y="2554"/>
                  </a:lnTo>
                  <a:lnTo>
                    <a:pt x="3960" y="2543"/>
                  </a:lnTo>
                  <a:lnTo>
                    <a:pt x="3980" y="2531"/>
                  </a:lnTo>
                  <a:lnTo>
                    <a:pt x="4001" y="2521"/>
                  </a:lnTo>
                  <a:lnTo>
                    <a:pt x="4023" y="2513"/>
                  </a:lnTo>
                  <a:lnTo>
                    <a:pt x="4047" y="2504"/>
                  </a:lnTo>
                  <a:lnTo>
                    <a:pt x="4071" y="2498"/>
                  </a:lnTo>
                  <a:lnTo>
                    <a:pt x="4099" y="2493"/>
                  </a:lnTo>
                  <a:lnTo>
                    <a:pt x="4127" y="2488"/>
                  </a:lnTo>
                  <a:lnTo>
                    <a:pt x="4127" y="2488"/>
                  </a:lnTo>
                  <a:lnTo>
                    <a:pt x="4157" y="2486"/>
                  </a:lnTo>
                  <a:lnTo>
                    <a:pt x="4186" y="2484"/>
                  </a:lnTo>
                  <a:lnTo>
                    <a:pt x="4246" y="2483"/>
                  </a:lnTo>
                  <a:lnTo>
                    <a:pt x="4305" y="2483"/>
                  </a:lnTo>
                  <a:lnTo>
                    <a:pt x="4364" y="2484"/>
                  </a:lnTo>
                  <a:lnTo>
                    <a:pt x="4421" y="2484"/>
                  </a:lnTo>
                  <a:lnTo>
                    <a:pt x="4477" y="2484"/>
                  </a:lnTo>
                  <a:lnTo>
                    <a:pt x="4532" y="2481"/>
                  </a:lnTo>
                  <a:lnTo>
                    <a:pt x="4557" y="2478"/>
                  </a:lnTo>
                  <a:lnTo>
                    <a:pt x="4582" y="2476"/>
                  </a:lnTo>
                  <a:lnTo>
                    <a:pt x="4606" y="2471"/>
                  </a:lnTo>
                  <a:lnTo>
                    <a:pt x="4629" y="2466"/>
                  </a:lnTo>
                  <a:lnTo>
                    <a:pt x="4652" y="2457"/>
                  </a:lnTo>
                  <a:lnTo>
                    <a:pt x="4673" y="2448"/>
                  </a:lnTo>
                  <a:lnTo>
                    <a:pt x="4694" y="2438"/>
                  </a:lnTo>
                  <a:lnTo>
                    <a:pt x="4712" y="2425"/>
                  </a:lnTo>
                  <a:lnTo>
                    <a:pt x="4731" y="2411"/>
                  </a:lnTo>
                  <a:lnTo>
                    <a:pt x="4747" y="2395"/>
                  </a:lnTo>
                  <a:lnTo>
                    <a:pt x="4762" y="2377"/>
                  </a:lnTo>
                  <a:lnTo>
                    <a:pt x="4777" y="2355"/>
                  </a:lnTo>
                  <a:lnTo>
                    <a:pt x="4788" y="2332"/>
                  </a:lnTo>
                  <a:lnTo>
                    <a:pt x="4800" y="2306"/>
                  </a:lnTo>
                  <a:lnTo>
                    <a:pt x="4808" y="2278"/>
                  </a:lnTo>
                  <a:lnTo>
                    <a:pt x="4817" y="2246"/>
                  </a:lnTo>
                  <a:lnTo>
                    <a:pt x="4823" y="2212"/>
                  </a:lnTo>
                  <a:lnTo>
                    <a:pt x="4827" y="2175"/>
                  </a:lnTo>
                  <a:lnTo>
                    <a:pt x="4827" y="2175"/>
                  </a:lnTo>
                  <a:lnTo>
                    <a:pt x="4833" y="2101"/>
                  </a:lnTo>
                  <a:lnTo>
                    <a:pt x="4840" y="2041"/>
                  </a:lnTo>
                  <a:lnTo>
                    <a:pt x="4851" y="1951"/>
                  </a:lnTo>
                  <a:lnTo>
                    <a:pt x="4860" y="1888"/>
                  </a:lnTo>
                  <a:lnTo>
                    <a:pt x="4864" y="1863"/>
                  </a:lnTo>
                  <a:lnTo>
                    <a:pt x="4866" y="1839"/>
                  </a:lnTo>
                  <a:lnTo>
                    <a:pt x="4867" y="1816"/>
                  </a:lnTo>
                  <a:lnTo>
                    <a:pt x="4867" y="1790"/>
                  </a:lnTo>
                  <a:lnTo>
                    <a:pt x="4864" y="1762"/>
                  </a:lnTo>
                  <a:lnTo>
                    <a:pt x="4861" y="1727"/>
                  </a:lnTo>
                  <a:lnTo>
                    <a:pt x="4848" y="1638"/>
                  </a:lnTo>
                  <a:lnTo>
                    <a:pt x="4827" y="1506"/>
                  </a:lnTo>
                  <a:lnTo>
                    <a:pt x="4827" y="1506"/>
                  </a:lnTo>
                  <a:lnTo>
                    <a:pt x="4818" y="1468"/>
                  </a:lnTo>
                  <a:lnTo>
                    <a:pt x="4808" y="1428"/>
                  </a:lnTo>
                  <a:lnTo>
                    <a:pt x="4795" y="1387"/>
                  </a:lnTo>
                  <a:lnTo>
                    <a:pt x="4780" y="1347"/>
                  </a:lnTo>
                  <a:lnTo>
                    <a:pt x="4761" y="1307"/>
                  </a:lnTo>
                  <a:lnTo>
                    <a:pt x="4742" y="1267"/>
                  </a:lnTo>
                  <a:lnTo>
                    <a:pt x="4721" y="1227"/>
                  </a:lnTo>
                  <a:lnTo>
                    <a:pt x="4696" y="1187"/>
                  </a:lnTo>
                  <a:lnTo>
                    <a:pt x="4672" y="1147"/>
                  </a:lnTo>
                  <a:lnTo>
                    <a:pt x="4646" y="1107"/>
                  </a:lnTo>
                  <a:lnTo>
                    <a:pt x="4619" y="1066"/>
                  </a:lnTo>
                  <a:lnTo>
                    <a:pt x="4592" y="1028"/>
                  </a:lnTo>
                  <a:lnTo>
                    <a:pt x="4533" y="950"/>
                  </a:lnTo>
                  <a:lnTo>
                    <a:pt x="4473" y="876"/>
                  </a:lnTo>
                  <a:lnTo>
                    <a:pt x="4411" y="803"/>
                  </a:lnTo>
                  <a:lnTo>
                    <a:pt x="4352" y="734"/>
                  </a:lnTo>
                  <a:lnTo>
                    <a:pt x="4242" y="609"/>
                  </a:lnTo>
                  <a:lnTo>
                    <a:pt x="4193" y="555"/>
                  </a:lnTo>
                  <a:lnTo>
                    <a:pt x="4150" y="504"/>
                  </a:lnTo>
                  <a:lnTo>
                    <a:pt x="4117" y="461"/>
                  </a:lnTo>
                  <a:lnTo>
                    <a:pt x="4103" y="443"/>
                  </a:lnTo>
                  <a:lnTo>
                    <a:pt x="4091" y="426"/>
                  </a:lnTo>
                  <a:lnTo>
                    <a:pt x="4091" y="426"/>
                  </a:lnTo>
                  <a:lnTo>
                    <a:pt x="4087" y="417"/>
                  </a:lnTo>
                  <a:lnTo>
                    <a:pt x="4080" y="410"/>
                  </a:lnTo>
                  <a:lnTo>
                    <a:pt x="4066" y="395"/>
                  </a:lnTo>
                  <a:lnTo>
                    <a:pt x="4047" y="381"/>
                  </a:lnTo>
                  <a:lnTo>
                    <a:pt x="4026" y="370"/>
                  </a:lnTo>
                  <a:lnTo>
                    <a:pt x="4003" y="358"/>
                  </a:lnTo>
                  <a:lnTo>
                    <a:pt x="3975" y="347"/>
                  </a:lnTo>
                  <a:lnTo>
                    <a:pt x="3947" y="338"/>
                  </a:lnTo>
                  <a:lnTo>
                    <a:pt x="3917" y="330"/>
                  </a:lnTo>
                  <a:lnTo>
                    <a:pt x="3885" y="322"/>
                  </a:lnTo>
                  <a:lnTo>
                    <a:pt x="3851" y="315"/>
                  </a:lnTo>
                  <a:lnTo>
                    <a:pt x="3816" y="309"/>
                  </a:lnTo>
                  <a:lnTo>
                    <a:pt x="3780" y="304"/>
                  </a:lnTo>
                  <a:lnTo>
                    <a:pt x="3707" y="295"/>
                  </a:lnTo>
                  <a:lnTo>
                    <a:pt x="3633" y="289"/>
                  </a:lnTo>
                  <a:lnTo>
                    <a:pt x="3560" y="285"/>
                  </a:lnTo>
                  <a:lnTo>
                    <a:pt x="3491" y="284"/>
                  </a:lnTo>
                  <a:lnTo>
                    <a:pt x="3426" y="282"/>
                  </a:lnTo>
                  <a:lnTo>
                    <a:pt x="3369" y="282"/>
                  </a:lnTo>
                  <a:lnTo>
                    <a:pt x="3284" y="284"/>
                  </a:lnTo>
                  <a:lnTo>
                    <a:pt x="3253" y="285"/>
                  </a:lnTo>
                  <a:lnTo>
                    <a:pt x="3253" y="2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CFBB">
                    <a:alpha val="40000"/>
                  </a:srgbClr>
                </a:gs>
                <a:gs pos="100000">
                  <a:srgbClr val="AE9878">
                    <a:alpha val="40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44" name="Picture 44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 amt="70000"/>
          </a:blip>
          <a:srcRect/>
          <a:stretch>
            <a:fillRect/>
          </a:stretch>
        </p:blipFill>
        <p:spPr>
          <a:xfrm>
            <a:off x="30142" y="8649"/>
            <a:ext cx="12192000" cy="3962400"/>
          </a:xfrm>
          <a:prstGeom prst="rect">
            <a:avLst/>
          </a:prstGeom>
        </p:spPr>
      </p:pic>
      <p:grpSp>
        <p:nvGrpSpPr>
          <p:cNvPr id="449" name="Group 44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0995" y="-657595"/>
            <a:ext cx="6756400" cy="6705736"/>
            <a:chOff x="-838200" y="-723900"/>
            <a:chExt cx="6756400" cy="6705736"/>
          </a:xfrm>
        </p:grpSpPr>
        <p:sp>
          <p:nvSpPr>
            <p:cNvPr id="450" name="Trapezoid 449"/>
            <p:cNvSpPr/>
            <p:nvPr/>
          </p:nvSpPr>
          <p:spPr>
            <a:xfrm rot="18900000">
              <a:off x="1181236" y="7875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E3619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451" name="Trapezoid 450"/>
            <p:cNvSpPr/>
            <p:nvPr/>
          </p:nvSpPr>
          <p:spPr>
            <a:xfrm>
              <a:off x="-838200" y="1638436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E3619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452" name="Trapezoid 451"/>
            <p:cNvSpPr/>
            <p:nvPr/>
          </p:nvSpPr>
          <p:spPr>
            <a:xfrm rot="16200000">
              <a:off x="2146300" y="-1295400"/>
              <a:ext cx="3200400" cy="4343400"/>
            </a:xfrm>
            <a:prstGeom prst="trapezoid">
              <a:avLst>
                <a:gd name="adj" fmla="val 36290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B2B">
                    <a:alpha val="50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E3619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grpSp>
        <p:nvGrpSpPr>
          <p:cNvPr id="296" name="Group 29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695692">
            <a:off x="5485941" y="5283148"/>
            <a:ext cx="385921" cy="323774"/>
            <a:chOff x="2703515" y="2783417"/>
            <a:chExt cx="4414306" cy="4074583"/>
          </a:xfrm>
        </p:grpSpPr>
        <p:sp>
          <p:nvSpPr>
            <p:cNvPr id="297" name="Freeform 5"/>
            <p:cNvSpPr>
              <a:spLocks/>
            </p:cNvSpPr>
            <p:nvPr/>
          </p:nvSpPr>
          <p:spPr bwMode="auto">
            <a:xfrm>
              <a:off x="2807758" y="2783417"/>
              <a:ext cx="4310063" cy="3614738"/>
            </a:xfrm>
            <a:custGeom>
              <a:avLst/>
              <a:gdLst/>
              <a:ahLst/>
              <a:cxnLst>
                <a:cxn ang="0">
                  <a:pos x="5260" y="2301"/>
                </a:cxn>
                <a:cxn ang="0">
                  <a:pos x="5069" y="1997"/>
                </a:cxn>
                <a:cxn ang="0">
                  <a:pos x="4833" y="1718"/>
                </a:cxn>
                <a:cxn ang="0">
                  <a:pos x="4560" y="1457"/>
                </a:cxn>
                <a:cxn ang="0">
                  <a:pos x="4256" y="1217"/>
                </a:cxn>
                <a:cxn ang="0">
                  <a:pos x="3927" y="993"/>
                </a:cxn>
                <a:cxn ang="0">
                  <a:pos x="3580" y="782"/>
                </a:cxn>
                <a:cxn ang="0">
                  <a:pos x="3041" y="485"/>
                </a:cxn>
                <a:cxn ang="0">
                  <a:pos x="2631" y="297"/>
                </a:cxn>
                <a:cxn ang="0">
                  <a:pos x="2231" y="164"/>
                </a:cxn>
                <a:cxn ang="0">
                  <a:pos x="1852" y="75"/>
                </a:cxn>
                <a:cxn ang="0">
                  <a:pos x="1505" y="23"/>
                </a:cxn>
                <a:cxn ang="0">
                  <a:pos x="1202" y="2"/>
                </a:cxn>
                <a:cxn ang="0">
                  <a:pos x="954" y="4"/>
                </a:cxn>
                <a:cxn ang="0">
                  <a:pos x="709" y="28"/>
                </a:cxn>
                <a:cxn ang="0">
                  <a:pos x="636" y="49"/>
                </a:cxn>
                <a:cxn ang="0">
                  <a:pos x="530" y="72"/>
                </a:cxn>
                <a:cxn ang="0">
                  <a:pos x="403" y="72"/>
                </a:cxn>
                <a:cxn ang="0">
                  <a:pos x="139" y="42"/>
                </a:cxn>
                <a:cxn ang="0">
                  <a:pos x="10" y="42"/>
                </a:cxn>
                <a:cxn ang="0">
                  <a:pos x="0" y="49"/>
                </a:cxn>
                <a:cxn ang="0">
                  <a:pos x="695" y="291"/>
                </a:cxn>
                <a:cxn ang="0">
                  <a:pos x="1463" y="591"/>
                </a:cxn>
                <a:cxn ang="0">
                  <a:pos x="1910" y="788"/>
                </a:cxn>
                <a:cxn ang="0">
                  <a:pos x="2311" y="993"/>
                </a:cxn>
                <a:cxn ang="0">
                  <a:pos x="2624" y="1194"/>
                </a:cxn>
                <a:cxn ang="0">
                  <a:pos x="2806" y="1354"/>
                </a:cxn>
                <a:cxn ang="0">
                  <a:pos x="3310" y="1836"/>
                </a:cxn>
                <a:cxn ang="0">
                  <a:pos x="3708" y="2251"/>
                </a:cxn>
                <a:cxn ang="0">
                  <a:pos x="4110" y="2713"/>
                </a:cxn>
                <a:cxn ang="0">
                  <a:pos x="4476" y="3197"/>
                </a:cxn>
                <a:cxn ang="0">
                  <a:pos x="4669" y="3501"/>
                </a:cxn>
                <a:cxn ang="0">
                  <a:pos x="4798" y="3739"/>
                </a:cxn>
                <a:cxn ang="0">
                  <a:pos x="4897" y="3970"/>
                </a:cxn>
                <a:cxn ang="0">
                  <a:pos x="4961" y="4191"/>
                </a:cxn>
                <a:cxn ang="0">
                  <a:pos x="4986" y="4399"/>
                </a:cxn>
                <a:cxn ang="0">
                  <a:pos x="4977" y="4545"/>
                </a:cxn>
                <a:cxn ang="0">
                  <a:pos x="5048" y="4554"/>
                </a:cxn>
                <a:cxn ang="0">
                  <a:pos x="5083" y="4531"/>
                </a:cxn>
                <a:cxn ang="0">
                  <a:pos x="5095" y="4491"/>
                </a:cxn>
                <a:cxn ang="0">
                  <a:pos x="5140" y="4401"/>
                </a:cxn>
                <a:cxn ang="0">
                  <a:pos x="5269" y="4121"/>
                </a:cxn>
                <a:cxn ang="0">
                  <a:pos x="5364" y="3850"/>
                </a:cxn>
                <a:cxn ang="0">
                  <a:pos x="5396" y="3694"/>
                </a:cxn>
                <a:cxn ang="0">
                  <a:pos x="5417" y="3405"/>
                </a:cxn>
                <a:cxn ang="0">
                  <a:pos x="5431" y="3004"/>
                </a:cxn>
                <a:cxn ang="0">
                  <a:pos x="5408" y="2719"/>
                </a:cxn>
                <a:cxn ang="0">
                  <a:pos x="5375" y="2567"/>
                </a:cxn>
                <a:cxn ang="0">
                  <a:pos x="5338" y="2463"/>
                </a:cxn>
              </a:cxnLst>
              <a:rect l="0" t="0" r="r" b="b"/>
              <a:pathLst>
                <a:path w="5431" h="4556">
                  <a:moveTo>
                    <a:pt x="5338" y="2463"/>
                  </a:moveTo>
                  <a:lnTo>
                    <a:pt x="5338" y="2463"/>
                  </a:lnTo>
                  <a:lnTo>
                    <a:pt x="5302" y="2381"/>
                  </a:lnTo>
                  <a:lnTo>
                    <a:pt x="5260" y="2301"/>
                  </a:lnTo>
                  <a:lnTo>
                    <a:pt x="5217" y="2223"/>
                  </a:lnTo>
                  <a:lnTo>
                    <a:pt x="5170" y="2147"/>
                  </a:lnTo>
                  <a:lnTo>
                    <a:pt x="5121" y="2070"/>
                  </a:lnTo>
                  <a:lnTo>
                    <a:pt x="5069" y="1997"/>
                  </a:lnTo>
                  <a:lnTo>
                    <a:pt x="5013" y="1924"/>
                  </a:lnTo>
                  <a:lnTo>
                    <a:pt x="4956" y="1855"/>
                  </a:lnTo>
                  <a:lnTo>
                    <a:pt x="4895" y="1785"/>
                  </a:lnTo>
                  <a:lnTo>
                    <a:pt x="4833" y="1718"/>
                  </a:lnTo>
                  <a:lnTo>
                    <a:pt x="4767" y="1650"/>
                  </a:lnTo>
                  <a:lnTo>
                    <a:pt x="4701" y="1585"/>
                  </a:lnTo>
                  <a:lnTo>
                    <a:pt x="4631" y="1521"/>
                  </a:lnTo>
                  <a:lnTo>
                    <a:pt x="4560" y="1457"/>
                  </a:lnTo>
                  <a:lnTo>
                    <a:pt x="4487" y="1396"/>
                  </a:lnTo>
                  <a:lnTo>
                    <a:pt x="4410" y="1335"/>
                  </a:lnTo>
                  <a:lnTo>
                    <a:pt x="4334" y="1276"/>
                  </a:lnTo>
                  <a:lnTo>
                    <a:pt x="4256" y="1217"/>
                  </a:lnTo>
                  <a:lnTo>
                    <a:pt x="4176" y="1160"/>
                  </a:lnTo>
                  <a:lnTo>
                    <a:pt x="4094" y="1104"/>
                  </a:lnTo>
                  <a:lnTo>
                    <a:pt x="4011" y="1048"/>
                  </a:lnTo>
                  <a:lnTo>
                    <a:pt x="3927" y="993"/>
                  </a:lnTo>
                  <a:lnTo>
                    <a:pt x="3842" y="939"/>
                  </a:lnTo>
                  <a:lnTo>
                    <a:pt x="3755" y="887"/>
                  </a:lnTo>
                  <a:lnTo>
                    <a:pt x="3668" y="833"/>
                  </a:lnTo>
                  <a:lnTo>
                    <a:pt x="3580" y="782"/>
                  </a:lnTo>
                  <a:lnTo>
                    <a:pt x="3402" y="680"/>
                  </a:lnTo>
                  <a:lnTo>
                    <a:pt x="3222" y="583"/>
                  </a:lnTo>
                  <a:lnTo>
                    <a:pt x="3041" y="485"/>
                  </a:lnTo>
                  <a:lnTo>
                    <a:pt x="3041" y="485"/>
                  </a:lnTo>
                  <a:lnTo>
                    <a:pt x="2938" y="433"/>
                  </a:lnTo>
                  <a:lnTo>
                    <a:pt x="2834" y="384"/>
                  </a:lnTo>
                  <a:lnTo>
                    <a:pt x="2733" y="339"/>
                  </a:lnTo>
                  <a:lnTo>
                    <a:pt x="2631" y="297"/>
                  </a:lnTo>
                  <a:lnTo>
                    <a:pt x="2530" y="259"/>
                  </a:lnTo>
                  <a:lnTo>
                    <a:pt x="2429" y="224"/>
                  </a:lnTo>
                  <a:lnTo>
                    <a:pt x="2328" y="191"/>
                  </a:lnTo>
                  <a:lnTo>
                    <a:pt x="2231" y="164"/>
                  </a:lnTo>
                  <a:lnTo>
                    <a:pt x="2134" y="138"/>
                  </a:lnTo>
                  <a:lnTo>
                    <a:pt x="2038" y="113"/>
                  </a:lnTo>
                  <a:lnTo>
                    <a:pt x="1944" y="92"/>
                  </a:lnTo>
                  <a:lnTo>
                    <a:pt x="1852" y="75"/>
                  </a:lnTo>
                  <a:lnTo>
                    <a:pt x="1762" y="59"/>
                  </a:lnTo>
                  <a:lnTo>
                    <a:pt x="1673" y="45"/>
                  </a:lnTo>
                  <a:lnTo>
                    <a:pt x="1588" y="33"/>
                  </a:lnTo>
                  <a:lnTo>
                    <a:pt x="1505" y="23"/>
                  </a:lnTo>
                  <a:lnTo>
                    <a:pt x="1425" y="16"/>
                  </a:lnTo>
                  <a:lnTo>
                    <a:pt x="1347" y="11"/>
                  </a:lnTo>
                  <a:lnTo>
                    <a:pt x="1274" y="5"/>
                  </a:lnTo>
                  <a:lnTo>
                    <a:pt x="1202" y="2"/>
                  </a:lnTo>
                  <a:lnTo>
                    <a:pt x="1135" y="0"/>
                  </a:lnTo>
                  <a:lnTo>
                    <a:pt x="1070" y="0"/>
                  </a:lnTo>
                  <a:lnTo>
                    <a:pt x="1009" y="2"/>
                  </a:lnTo>
                  <a:lnTo>
                    <a:pt x="954" y="4"/>
                  </a:lnTo>
                  <a:lnTo>
                    <a:pt x="853" y="9"/>
                  </a:lnTo>
                  <a:lnTo>
                    <a:pt x="771" y="18"/>
                  </a:lnTo>
                  <a:lnTo>
                    <a:pt x="737" y="23"/>
                  </a:lnTo>
                  <a:lnTo>
                    <a:pt x="709" y="28"/>
                  </a:lnTo>
                  <a:lnTo>
                    <a:pt x="684" y="33"/>
                  </a:lnTo>
                  <a:lnTo>
                    <a:pt x="665" y="39"/>
                  </a:lnTo>
                  <a:lnTo>
                    <a:pt x="665" y="39"/>
                  </a:lnTo>
                  <a:lnTo>
                    <a:pt x="636" y="49"/>
                  </a:lnTo>
                  <a:lnTo>
                    <a:pt x="608" y="56"/>
                  </a:lnTo>
                  <a:lnTo>
                    <a:pt x="580" y="63"/>
                  </a:lnTo>
                  <a:lnTo>
                    <a:pt x="554" y="68"/>
                  </a:lnTo>
                  <a:lnTo>
                    <a:pt x="530" y="72"/>
                  </a:lnTo>
                  <a:lnTo>
                    <a:pt x="504" y="73"/>
                  </a:lnTo>
                  <a:lnTo>
                    <a:pt x="479" y="73"/>
                  </a:lnTo>
                  <a:lnTo>
                    <a:pt x="455" y="73"/>
                  </a:lnTo>
                  <a:lnTo>
                    <a:pt x="403" y="72"/>
                  </a:lnTo>
                  <a:lnTo>
                    <a:pt x="347" y="66"/>
                  </a:lnTo>
                  <a:lnTo>
                    <a:pt x="210" y="49"/>
                  </a:lnTo>
                  <a:lnTo>
                    <a:pt x="210" y="49"/>
                  </a:lnTo>
                  <a:lnTo>
                    <a:pt x="139" y="42"/>
                  </a:lnTo>
                  <a:lnTo>
                    <a:pt x="87" y="39"/>
                  </a:lnTo>
                  <a:lnTo>
                    <a:pt x="50" y="39"/>
                  </a:lnTo>
                  <a:lnTo>
                    <a:pt x="24" y="40"/>
                  </a:lnTo>
                  <a:lnTo>
                    <a:pt x="10" y="42"/>
                  </a:lnTo>
                  <a:lnTo>
                    <a:pt x="1" y="45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90" y="80"/>
                  </a:lnTo>
                  <a:lnTo>
                    <a:pt x="337" y="164"/>
                  </a:lnTo>
                  <a:lnTo>
                    <a:pt x="504" y="223"/>
                  </a:lnTo>
                  <a:lnTo>
                    <a:pt x="695" y="291"/>
                  </a:lnTo>
                  <a:lnTo>
                    <a:pt x="902" y="369"/>
                  </a:lnTo>
                  <a:lnTo>
                    <a:pt x="1121" y="452"/>
                  </a:lnTo>
                  <a:lnTo>
                    <a:pt x="1348" y="543"/>
                  </a:lnTo>
                  <a:lnTo>
                    <a:pt x="1463" y="591"/>
                  </a:lnTo>
                  <a:lnTo>
                    <a:pt x="1576" y="638"/>
                  </a:lnTo>
                  <a:lnTo>
                    <a:pt x="1689" y="689"/>
                  </a:lnTo>
                  <a:lnTo>
                    <a:pt x="1800" y="737"/>
                  </a:lnTo>
                  <a:lnTo>
                    <a:pt x="1910" y="788"/>
                  </a:lnTo>
                  <a:lnTo>
                    <a:pt x="2016" y="840"/>
                  </a:lnTo>
                  <a:lnTo>
                    <a:pt x="2120" y="890"/>
                  </a:lnTo>
                  <a:lnTo>
                    <a:pt x="2217" y="942"/>
                  </a:lnTo>
                  <a:lnTo>
                    <a:pt x="2311" y="993"/>
                  </a:lnTo>
                  <a:lnTo>
                    <a:pt x="2400" y="1043"/>
                  </a:lnTo>
                  <a:lnTo>
                    <a:pt x="2481" y="1095"/>
                  </a:lnTo>
                  <a:lnTo>
                    <a:pt x="2556" y="1146"/>
                  </a:lnTo>
                  <a:lnTo>
                    <a:pt x="2624" y="1194"/>
                  </a:lnTo>
                  <a:lnTo>
                    <a:pt x="2653" y="1219"/>
                  </a:lnTo>
                  <a:lnTo>
                    <a:pt x="2683" y="1243"/>
                  </a:lnTo>
                  <a:lnTo>
                    <a:pt x="2683" y="1243"/>
                  </a:lnTo>
                  <a:lnTo>
                    <a:pt x="2806" y="1354"/>
                  </a:lnTo>
                  <a:lnTo>
                    <a:pt x="2956" y="1493"/>
                  </a:lnTo>
                  <a:lnTo>
                    <a:pt x="3126" y="1655"/>
                  </a:lnTo>
                  <a:lnTo>
                    <a:pt x="3216" y="1744"/>
                  </a:lnTo>
                  <a:lnTo>
                    <a:pt x="3310" y="1836"/>
                  </a:lnTo>
                  <a:lnTo>
                    <a:pt x="3408" y="1935"/>
                  </a:lnTo>
                  <a:lnTo>
                    <a:pt x="3507" y="2037"/>
                  </a:lnTo>
                  <a:lnTo>
                    <a:pt x="3608" y="2142"/>
                  </a:lnTo>
                  <a:lnTo>
                    <a:pt x="3708" y="2251"/>
                  </a:lnTo>
                  <a:lnTo>
                    <a:pt x="3811" y="2362"/>
                  </a:lnTo>
                  <a:lnTo>
                    <a:pt x="3912" y="2477"/>
                  </a:lnTo>
                  <a:lnTo>
                    <a:pt x="4011" y="2593"/>
                  </a:lnTo>
                  <a:lnTo>
                    <a:pt x="4110" y="2713"/>
                  </a:lnTo>
                  <a:lnTo>
                    <a:pt x="4207" y="2832"/>
                  </a:lnTo>
                  <a:lnTo>
                    <a:pt x="4299" y="2953"/>
                  </a:lnTo>
                  <a:lnTo>
                    <a:pt x="4390" y="3075"/>
                  </a:lnTo>
                  <a:lnTo>
                    <a:pt x="4476" y="3197"/>
                  </a:lnTo>
                  <a:lnTo>
                    <a:pt x="4558" y="3318"/>
                  </a:lnTo>
                  <a:lnTo>
                    <a:pt x="4596" y="3379"/>
                  </a:lnTo>
                  <a:lnTo>
                    <a:pt x="4635" y="3440"/>
                  </a:lnTo>
                  <a:lnTo>
                    <a:pt x="4669" y="3501"/>
                  </a:lnTo>
                  <a:lnTo>
                    <a:pt x="4704" y="3560"/>
                  </a:lnTo>
                  <a:lnTo>
                    <a:pt x="4737" y="3621"/>
                  </a:lnTo>
                  <a:lnTo>
                    <a:pt x="4768" y="3680"/>
                  </a:lnTo>
                  <a:lnTo>
                    <a:pt x="4798" y="3739"/>
                  </a:lnTo>
                  <a:lnTo>
                    <a:pt x="4826" y="3798"/>
                  </a:lnTo>
                  <a:lnTo>
                    <a:pt x="4852" y="3855"/>
                  </a:lnTo>
                  <a:lnTo>
                    <a:pt x="4874" y="3913"/>
                  </a:lnTo>
                  <a:lnTo>
                    <a:pt x="4897" y="3970"/>
                  </a:lnTo>
                  <a:lnTo>
                    <a:pt x="4916" y="4026"/>
                  </a:lnTo>
                  <a:lnTo>
                    <a:pt x="4933" y="4081"/>
                  </a:lnTo>
                  <a:lnTo>
                    <a:pt x="4949" y="4137"/>
                  </a:lnTo>
                  <a:lnTo>
                    <a:pt x="4961" y="4191"/>
                  </a:lnTo>
                  <a:lnTo>
                    <a:pt x="4972" y="4245"/>
                  </a:lnTo>
                  <a:lnTo>
                    <a:pt x="4979" y="4297"/>
                  </a:lnTo>
                  <a:lnTo>
                    <a:pt x="4984" y="4349"/>
                  </a:lnTo>
                  <a:lnTo>
                    <a:pt x="4986" y="4399"/>
                  </a:lnTo>
                  <a:lnTo>
                    <a:pt x="4986" y="4448"/>
                  </a:lnTo>
                  <a:lnTo>
                    <a:pt x="4982" y="4497"/>
                  </a:lnTo>
                  <a:lnTo>
                    <a:pt x="4977" y="4545"/>
                  </a:lnTo>
                  <a:lnTo>
                    <a:pt x="4977" y="4545"/>
                  </a:lnTo>
                  <a:lnTo>
                    <a:pt x="4998" y="4551"/>
                  </a:lnTo>
                  <a:lnTo>
                    <a:pt x="5017" y="4554"/>
                  </a:lnTo>
                  <a:lnTo>
                    <a:pt x="5034" y="4556"/>
                  </a:lnTo>
                  <a:lnTo>
                    <a:pt x="5048" y="4554"/>
                  </a:lnTo>
                  <a:lnTo>
                    <a:pt x="5060" y="4551"/>
                  </a:lnTo>
                  <a:lnTo>
                    <a:pt x="5069" y="4545"/>
                  </a:lnTo>
                  <a:lnTo>
                    <a:pt x="5076" y="4538"/>
                  </a:lnTo>
                  <a:lnTo>
                    <a:pt x="5083" y="4531"/>
                  </a:lnTo>
                  <a:lnTo>
                    <a:pt x="5086" y="4525"/>
                  </a:lnTo>
                  <a:lnTo>
                    <a:pt x="5090" y="4518"/>
                  </a:lnTo>
                  <a:lnTo>
                    <a:pt x="5093" y="4504"/>
                  </a:lnTo>
                  <a:lnTo>
                    <a:pt x="5095" y="4491"/>
                  </a:lnTo>
                  <a:lnTo>
                    <a:pt x="5095" y="4488"/>
                  </a:lnTo>
                  <a:lnTo>
                    <a:pt x="5095" y="4488"/>
                  </a:lnTo>
                  <a:lnTo>
                    <a:pt x="5107" y="4465"/>
                  </a:lnTo>
                  <a:lnTo>
                    <a:pt x="5140" y="4401"/>
                  </a:lnTo>
                  <a:lnTo>
                    <a:pt x="5187" y="4304"/>
                  </a:lnTo>
                  <a:lnTo>
                    <a:pt x="5213" y="4246"/>
                  </a:lnTo>
                  <a:lnTo>
                    <a:pt x="5241" y="4186"/>
                  </a:lnTo>
                  <a:lnTo>
                    <a:pt x="5269" y="4121"/>
                  </a:lnTo>
                  <a:lnTo>
                    <a:pt x="5295" y="4053"/>
                  </a:lnTo>
                  <a:lnTo>
                    <a:pt x="5321" y="3986"/>
                  </a:lnTo>
                  <a:lnTo>
                    <a:pt x="5344" y="3916"/>
                  </a:lnTo>
                  <a:lnTo>
                    <a:pt x="5364" y="3850"/>
                  </a:lnTo>
                  <a:lnTo>
                    <a:pt x="5380" y="3784"/>
                  </a:lnTo>
                  <a:lnTo>
                    <a:pt x="5387" y="3753"/>
                  </a:lnTo>
                  <a:lnTo>
                    <a:pt x="5392" y="3723"/>
                  </a:lnTo>
                  <a:lnTo>
                    <a:pt x="5396" y="3694"/>
                  </a:lnTo>
                  <a:lnTo>
                    <a:pt x="5397" y="3666"/>
                  </a:lnTo>
                  <a:lnTo>
                    <a:pt x="5397" y="3666"/>
                  </a:lnTo>
                  <a:lnTo>
                    <a:pt x="5406" y="3546"/>
                  </a:lnTo>
                  <a:lnTo>
                    <a:pt x="5417" y="3405"/>
                  </a:lnTo>
                  <a:lnTo>
                    <a:pt x="5425" y="3250"/>
                  </a:lnTo>
                  <a:lnTo>
                    <a:pt x="5429" y="3169"/>
                  </a:lnTo>
                  <a:lnTo>
                    <a:pt x="5431" y="3087"/>
                  </a:lnTo>
                  <a:lnTo>
                    <a:pt x="5431" y="3004"/>
                  </a:lnTo>
                  <a:lnTo>
                    <a:pt x="5427" y="2920"/>
                  </a:lnTo>
                  <a:lnTo>
                    <a:pt x="5422" y="2839"/>
                  </a:lnTo>
                  <a:lnTo>
                    <a:pt x="5413" y="2759"/>
                  </a:lnTo>
                  <a:lnTo>
                    <a:pt x="5408" y="2719"/>
                  </a:lnTo>
                  <a:lnTo>
                    <a:pt x="5401" y="2679"/>
                  </a:lnTo>
                  <a:lnTo>
                    <a:pt x="5394" y="2640"/>
                  </a:lnTo>
                  <a:lnTo>
                    <a:pt x="5385" y="2604"/>
                  </a:lnTo>
                  <a:lnTo>
                    <a:pt x="5375" y="2567"/>
                  </a:lnTo>
                  <a:lnTo>
                    <a:pt x="5364" y="2531"/>
                  </a:lnTo>
                  <a:lnTo>
                    <a:pt x="5352" y="2496"/>
                  </a:lnTo>
                  <a:lnTo>
                    <a:pt x="5338" y="2463"/>
                  </a:lnTo>
                  <a:lnTo>
                    <a:pt x="5338" y="246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6"/>
            <p:cNvSpPr>
              <a:spLocks/>
            </p:cNvSpPr>
            <p:nvPr/>
          </p:nvSpPr>
          <p:spPr bwMode="auto">
            <a:xfrm>
              <a:off x="2703515" y="2813052"/>
              <a:ext cx="4070345" cy="4044948"/>
            </a:xfrm>
            <a:custGeom>
              <a:avLst/>
              <a:gdLst/>
              <a:ahLst/>
              <a:cxnLst>
                <a:cxn ang="0">
                  <a:pos x="2794" y="1170"/>
                </a:cxn>
                <a:cxn ang="0">
                  <a:pos x="2622" y="1046"/>
                </a:cxn>
                <a:cxn ang="0">
                  <a:pos x="2358" y="893"/>
                </a:cxn>
                <a:cxn ang="0">
                  <a:pos x="2051" y="739"/>
                </a:cxn>
                <a:cxn ang="0">
                  <a:pos x="1717" y="589"/>
                </a:cxn>
                <a:cxn ang="0">
                  <a:pos x="1262" y="403"/>
                </a:cxn>
                <a:cxn ang="0">
                  <a:pos x="645" y="174"/>
                </a:cxn>
                <a:cxn ang="0">
                  <a:pos x="141" y="0"/>
                </a:cxn>
                <a:cxn ang="0">
                  <a:pos x="132" y="9"/>
                </a:cxn>
                <a:cxn ang="0">
                  <a:pos x="116" y="36"/>
                </a:cxn>
                <a:cxn ang="0">
                  <a:pos x="111" y="78"/>
                </a:cxn>
                <a:cxn ang="0">
                  <a:pos x="122" y="139"/>
                </a:cxn>
                <a:cxn ang="0">
                  <a:pos x="141" y="195"/>
                </a:cxn>
                <a:cxn ang="0">
                  <a:pos x="144" y="240"/>
                </a:cxn>
                <a:cxn ang="0">
                  <a:pos x="118" y="419"/>
                </a:cxn>
                <a:cxn ang="0">
                  <a:pos x="52" y="773"/>
                </a:cxn>
                <a:cxn ang="0">
                  <a:pos x="17" y="1041"/>
                </a:cxn>
                <a:cxn ang="0">
                  <a:pos x="0" y="1337"/>
                </a:cxn>
                <a:cxn ang="0">
                  <a:pos x="7" y="1597"/>
                </a:cxn>
                <a:cxn ang="0">
                  <a:pos x="23" y="1757"/>
                </a:cxn>
                <a:cxn ang="0">
                  <a:pos x="50" y="1921"/>
                </a:cxn>
                <a:cxn ang="0">
                  <a:pos x="92" y="2082"/>
                </a:cxn>
                <a:cxn ang="0">
                  <a:pos x="146" y="2244"/>
                </a:cxn>
                <a:cxn ang="0">
                  <a:pos x="215" y="2404"/>
                </a:cxn>
                <a:cxn ang="0">
                  <a:pos x="302" y="2560"/>
                </a:cxn>
                <a:cxn ang="0">
                  <a:pos x="407" y="2711"/>
                </a:cxn>
                <a:cxn ang="0">
                  <a:pos x="532" y="2857"/>
                </a:cxn>
                <a:cxn ang="0">
                  <a:pos x="674" y="3003"/>
                </a:cxn>
                <a:cxn ang="0">
                  <a:pos x="980" y="3330"/>
                </a:cxn>
                <a:cxn ang="0">
                  <a:pos x="1427" y="3812"/>
                </a:cxn>
                <a:cxn ang="0">
                  <a:pos x="1790" y="4175"/>
                </a:cxn>
                <a:cxn ang="0">
                  <a:pos x="1983" y="4347"/>
                </a:cxn>
                <a:cxn ang="0">
                  <a:pos x="2181" y="4510"/>
                </a:cxn>
                <a:cxn ang="0">
                  <a:pos x="2386" y="4660"/>
                </a:cxn>
                <a:cxn ang="0">
                  <a:pos x="2600" y="4792"/>
                </a:cxn>
                <a:cxn ang="0">
                  <a:pos x="2819" y="4905"/>
                </a:cxn>
                <a:cxn ang="0">
                  <a:pos x="3045" y="4993"/>
                </a:cxn>
                <a:cxn ang="0">
                  <a:pos x="3278" y="5058"/>
                </a:cxn>
                <a:cxn ang="0">
                  <a:pos x="3519" y="5091"/>
                </a:cxn>
                <a:cxn ang="0">
                  <a:pos x="3766" y="5093"/>
                </a:cxn>
                <a:cxn ang="0">
                  <a:pos x="4021" y="5058"/>
                </a:cxn>
                <a:cxn ang="0">
                  <a:pos x="4240" y="4999"/>
                </a:cxn>
                <a:cxn ang="0">
                  <a:pos x="4374" y="4950"/>
                </a:cxn>
                <a:cxn ang="0">
                  <a:pos x="4555" y="4868"/>
                </a:cxn>
                <a:cxn ang="0">
                  <a:pos x="4833" y="4707"/>
                </a:cxn>
                <a:cxn ang="0">
                  <a:pos x="5118" y="4496"/>
                </a:cxn>
                <a:cxn ang="0">
                  <a:pos x="5127" y="4399"/>
                </a:cxn>
                <a:cxn ang="0">
                  <a:pos x="5120" y="4248"/>
                </a:cxn>
                <a:cxn ang="0">
                  <a:pos x="5090" y="4088"/>
                </a:cxn>
                <a:cxn ang="0">
                  <a:pos x="5038" y="3921"/>
                </a:cxn>
                <a:cxn ang="0">
                  <a:pos x="4967" y="3749"/>
                </a:cxn>
                <a:cxn ang="0">
                  <a:pos x="4878" y="3572"/>
                </a:cxn>
                <a:cxn ang="0">
                  <a:pos x="4776" y="3391"/>
                </a:cxn>
                <a:cxn ang="0">
                  <a:pos x="4617" y="3148"/>
                </a:cxn>
                <a:cxn ang="0">
                  <a:pos x="4348" y="2783"/>
                </a:cxn>
                <a:cxn ang="0">
                  <a:pos x="4053" y="2428"/>
                </a:cxn>
                <a:cxn ang="0">
                  <a:pos x="3749" y="2093"/>
                </a:cxn>
                <a:cxn ang="0">
                  <a:pos x="3451" y="1787"/>
                </a:cxn>
                <a:cxn ang="0">
                  <a:pos x="3097" y="1444"/>
                </a:cxn>
                <a:cxn ang="0">
                  <a:pos x="2824" y="1194"/>
                </a:cxn>
              </a:cxnLst>
              <a:rect l="0" t="0" r="r" b="b"/>
              <a:pathLst>
                <a:path w="5127" h="5096">
                  <a:moveTo>
                    <a:pt x="2824" y="1194"/>
                  </a:moveTo>
                  <a:lnTo>
                    <a:pt x="2824" y="1194"/>
                  </a:lnTo>
                  <a:lnTo>
                    <a:pt x="2794" y="1170"/>
                  </a:lnTo>
                  <a:lnTo>
                    <a:pt x="2765" y="1145"/>
                  </a:lnTo>
                  <a:lnTo>
                    <a:pt x="2697" y="1097"/>
                  </a:lnTo>
                  <a:lnTo>
                    <a:pt x="2622" y="1046"/>
                  </a:lnTo>
                  <a:lnTo>
                    <a:pt x="2541" y="994"/>
                  </a:lnTo>
                  <a:lnTo>
                    <a:pt x="2452" y="944"/>
                  </a:lnTo>
                  <a:lnTo>
                    <a:pt x="2358" y="893"/>
                  </a:lnTo>
                  <a:lnTo>
                    <a:pt x="2261" y="841"/>
                  </a:lnTo>
                  <a:lnTo>
                    <a:pt x="2157" y="791"/>
                  </a:lnTo>
                  <a:lnTo>
                    <a:pt x="2051" y="739"/>
                  </a:lnTo>
                  <a:lnTo>
                    <a:pt x="1941" y="688"/>
                  </a:lnTo>
                  <a:lnTo>
                    <a:pt x="1830" y="640"/>
                  </a:lnTo>
                  <a:lnTo>
                    <a:pt x="1717" y="589"/>
                  </a:lnTo>
                  <a:lnTo>
                    <a:pt x="1604" y="542"/>
                  </a:lnTo>
                  <a:lnTo>
                    <a:pt x="1489" y="494"/>
                  </a:lnTo>
                  <a:lnTo>
                    <a:pt x="1262" y="403"/>
                  </a:lnTo>
                  <a:lnTo>
                    <a:pt x="1043" y="320"/>
                  </a:lnTo>
                  <a:lnTo>
                    <a:pt x="836" y="242"/>
                  </a:lnTo>
                  <a:lnTo>
                    <a:pt x="645" y="174"/>
                  </a:lnTo>
                  <a:lnTo>
                    <a:pt x="478" y="115"/>
                  </a:lnTo>
                  <a:lnTo>
                    <a:pt x="231" y="3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37" y="2"/>
                  </a:lnTo>
                  <a:lnTo>
                    <a:pt x="132" y="9"/>
                  </a:lnTo>
                  <a:lnTo>
                    <a:pt x="123" y="19"/>
                  </a:lnTo>
                  <a:lnTo>
                    <a:pt x="120" y="28"/>
                  </a:lnTo>
                  <a:lnTo>
                    <a:pt x="116" y="36"/>
                  </a:lnTo>
                  <a:lnTo>
                    <a:pt x="113" y="49"/>
                  </a:lnTo>
                  <a:lnTo>
                    <a:pt x="113" y="63"/>
                  </a:lnTo>
                  <a:lnTo>
                    <a:pt x="111" y="78"/>
                  </a:lnTo>
                  <a:lnTo>
                    <a:pt x="113" y="96"/>
                  </a:lnTo>
                  <a:lnTo>
                    <a:pt x="116" y="116"/>
                  </a:lnTo>
                  <a:lnTo>
                    <a:pt x="122" y="139"/>
                  </a:lnTo>
                  <a:lnTo>
                    <a:pt x="130" y="165"/>
                  </a:lnTo>
                  <a:lnTo>
                    <a:pt x="141" y="195"/>
                  </a:lnTo>
                  <a:lnTo>
                    <a:pt x="141" y="195"/>
                  </a:lnTo>
                  <a:lnTo>
                    <a:pt x="142" y="203"/>
                  </a:lnTo>
                  <a:lnTo>
                    <a:pt x="144" y="214"/>
                  </a:lnTo>
                  <a:lnTo>
                    <a:pt x="144" y="240"/>
                  </a:lnTo>
                  <a:lnTo>
                    <a:pt x="142" y="275"/>
                  </a:lnTo>
                  <a:lnTo>
                    <a:pt x="135" y="316"/>
                  </a:lnTo>
                  <a:lnTo>
                    <a:pt x="118" y="419"/>
                  </a:lnTo>
                  <a:lnTo>
                    <a:pt x="94" y="546"/>
                  </a:lnTo>
                  <a:lnTo>
                    <a:pt x="66" y="693"/>
                  </a:lnTo>
                  <a:lnTo>
                    <a:pt x="52" y="773"/>
                  </a:lnTo>
                  <a:lnTo>
                    <a:pt x="40" y="859"/>
                  </a:lnTo>
                  <a:lnTo>
                    <a:pt x="28" y="947"/>
                  </a:lnTo>
                  <a:lnTo>
                    <a:pt x="17" y="1041"/>
                  </a:lnTo>
                  <a:lnTo>
                    <a:pt x="9" y="1137"/>
                  </a:lnTo>
                  <a:lnTo>
                    <a:pt x="3" y="1236"/>
                  </a:lnTo>
                  <a:lnTo>
                    <a:pt x="0" y="1337"/>
                  </a:lnTo>
                  <a:lnTo>
                    <a:pt x="0" y="1439"/>
                  </a:lnTo>
                  <a:lnTo>
                    <a:pt x="3" y="1543"/>
                  </a:lnTo>
                  <a:lnTo>
                    <a:pt x="7" y="1597"/>
                  </a:lnTo>
                  <a:lnTo>
                    <a:pt x="10" y="1649"/>
                  </a:lnTo>
                  <a:lnTo>
                    <a:pt x="17" y="1703"/>
                  </a:lnTo>
                  <a:lnTo>
                    <a:pt x="23" y="1757"/>
                  </a:lnTo>
                  <a:lnTo>
                    <a:pt x="31" y="1811"/>
                  </a:lnTo>
                  <a:lnTo>
                    <a:pt x="40" y="1865"/>
                  </a:lnTo>
                  <a:lnTo>
                    <a:pt x="50" y="1921"/>
                  </a:lnTo>
                  <a:lnTo>
                    <a:pt x="62" y="1974"/>
                  </a:lnTo>
                  <a:lnTo>
                    <a:pt x="76" y="2028"/>
                  </a:lnTo>
                  <a:lnTo>
                    <a:pt x="92" y="2082"/>
                  </a:lnTo>
                  <a:lnTo>
                    <a:pt x="108" y="2136"/>
                  </a:lnTo>
                  <a:lnTo>
                    <a:pt x="125" y="2190"/>
                  </a:lnTo>
                  <a:lnTo>
                    <a:pt x="146" y="2244"/>
                  </a:lnTo>
                  <a:lnTo>
                    <a:pt x="167" y="2298"/>
                  </a:lnTo>
                  <a:lnTo>
                    <a:pt x="189" y="2350"/>
                  </a:lnTo>
                  <a:lnTo>
                    <a:pt x="215" y="2404"/>
                  </a:lnTo>
                  <a:lnTo>
                    <a:pt x="241" y="2456"/>
                  </a:lnTo>
                  <a:lnTo>
                    <a:pt x="271" y="2508"/>
                  </a:lnTo>
                  <a:lnTo>
                    <a:pt x="302" y="2560"/>
                  </a:lnTo>
                  <a:lnTo>
                    <a:pt x="335" y="2611"/>
                  </a:lnTo>
                  <a:lnTo>
                    <a:pt x="370" y="2661"/>
                  </a:lnTo>
                  <a:lnTo>
                    <a:pt x="407" y="2711"/>
                  </a:lnTo>
                  <a:lnTo>
                    <a:pt x="447" y="2762"/>
                  </a:lnTo>
                  <a:lnTo>
                    <a:pt x="488" y="2810"/>
                  </a:lnTo>
                  <a:lnTo>
                    <a:pt x="532" y="2857"/>
                  </a:lnTo>
                  <a:lnTo>
                    <a:pt x="579" y="2906"/>
                  </a:lnTo>
                  <a:lnTo>
                    <a:pt x="579" y="2906"/>
                  </a:lnTo>
                  <a:lnTo>
                    <a:pt x="674" y="3003"/>
                  </a:lnTo>
                  <a:lnTo>
                    <a:pt x="773" y="3106"/>
                  </a:lnTo>
                  <a:lnTo>
                    <a:pt x="876" y="3215"/>
                  </a:lnTo>
                  <a:lnTo>
                    <a:pt x="980" y="3330"/>
                  </a:lnTo>
                  <a:lnTo>
                    <a:pt x="1197" y="3568"/>
                  </a:lnTo>
                  <a:lnTo>
                    <a:pt x="1310" y="3690"/>
                  </a:lnTo>
                  <a:lnTo>
                    <a:pt x="1427" y="3812"/>
                  </a:lnTo>
                  <a:lnTo>
                    <a:pt x="1545" y="3935"/>
                  </a:lnTo>
                  <a:lnTo>
                    <a:pt x="1667" y="4055"/>
                  </a:lnTo>
                  <a:lnTo>
                    <a:pt x="1790" y="4175"/>
                  </a:lnTo>
                  <a:lnTo>
                    <a:pt x="1854" y="4234"/>
                  </a:lnTo>
                  <a:lnTo>
                    <a:pt x="1919" y="4291"/>
                  </a:lnTo>
                  <a:lnTo>
                    <a:pt x="1983" y="4347"/>
                  </a:lnTo>
                  <a:lnTo>
                    <a:pt x="2049" y="4403"/>
                  </a:lnTo>
                  <a:lnTo>
                    <a:pt x="2115" y="4456"/>
                  </a:lnTo>
                  <a:lnTo>
                    <a:pt x="2181" y="4510"/>
                  </a:lnTo>
                  <a:lnTo>
                    <a:pt x="2249" y="4561"/>
                  </a:lnTo>
                  <a:lnTo>
                    <a:pt x="2318" y="4611"/>
                  </a:lnTo>
                  <a:lnTo>
                    <a:pt x="2386" y="4660"/>
                  </a:lnTo>
                  <a:lnTo>
                    <a:pt x="2457" y="4705"/>
                  </a:lnTo>
                  <a:lnTo>
                    <a:pt x="2527" y="4750"/>
                  </a:lnTo>
                  <a:lnTo>
                    <a:pt x="2600" y="4792"/>
                  </a:lnTo>
                  <a:lnTo>
                    <a:pt x="2671" y="4832"/>
                  </a:lnTo>
                  <a:lnTo>
                    <a:pt x="2744" y="4868"/>
                  </a:lnTo>
                  <a:lnTo>
                    <a:pt x="2819" y="4905"/>
                  </a:lnTo>
                  <a:lnTo>
                    <a:pt x="2893" y="4936"/>
                  </a:lnTo>
                  <a:lnTo>
                    <a:pt x="2968" y="4967"/>
                  </a:lnTo>
                  <a:lnTo>
                    <a:pt x="3045" y="4993"/>
                  </a:lnTo>
                  <a:lnTo>
                    <a:pt x="3121" y="5018"/>
                  </a:lnTo>
                  <a:lnTo>
                    <a:pt x="3199" y="5039"/>
                  </a:lnTo>
                  <a:lnTo>
                    <a:pt x="3278" y="5058"/>
                  </a:lnTo>
                  <a:lnTo>
                    <a:pt x="3357" y="5072"/>
                  </a:lnTo>
                  <a:lnTo>
                    <a:pt x="3437" y="5084"/>
                  </a:lnTo>
                  <a:lnTo>
                    <a:pt x="3519" y="5091"/>
                  </a:lnTo>
                  <a:lnTo>
                    <a:pt x="3601" y="5096"/>
                  </a:lnTo>
                  <a:lnTo>
                    <a:pt x="3682" y="5096"/>
                  </a:lnTo>
                  <a:lnTo>
                    <a:pt x="3766" y="5093"/>
                  </a:lnTo>
                  <a:lnTo>
                    <a:pt x="3851" y="5086"/>
                  </a:lnTo>
                  <a:lnTo>
                    <a:pt x="3936" y="5073"/>
                  </a:lnTo>
                  <a:lnTo>
                    <a:pt x="4021" y="5058"/>
                  </a:lnTo>
                  <a:lnTo>
                    <a:pt x="4108" y="5039"/>
                  </a:lnTo>
                  <a:lnTo>
                    <a:pt x="4195" y="5013"/>
                  </a:lnTo>
                  <a:lnTo>
                    <a:pt x="4240" y="4999"/>
                  </a:lnTo>
                  <a:lnTo>
                    <a:pt x="4284" y="4985"/>
                  </a:lnTo>
                  <a:lnTo>
                    <a:pt x="4329" y="4967"/>
                  </a:lnTo>
                  <a:lnTo>
                    <a:pt x="4374" y="4950"/>
                  </a:lnTo>
                  <a:lnTo>
                    <a:pt x="4418" y="4931"/>
                  </a:lnTo>
                  <a:lnTo>
                    <a:pt x="4463" y="4912"/>
                  </a:lnTo>
                  <a:lnTo>
                    <a:pt x="4555" y="4868"/>
                  </a:lnTo>
                  <a:lnTo>
                    <a:pt x="4645" y="4820"/>
                  </a:lnTo>
                  <a:lnTo>
                    <a:pt x="4739" y="4766"/>
                  </a:lnTo>
                  <a:lnTo>
                    <a:pt x="4833" y="4707"/>
                  </a:lnTo>
                  <a:lnTo>
                    <a:pt x="4927" y="4642"/>
                  </a:lnTo>
                  <a:lnTo>
                    <a:pt x="5022" y="4571"/>
                  </a:lnTo>
                  <a:lnTo>
                    <a:pt x="5118" y="4496"/>
                  </a:lnTo>
                  <a:lnTo>
                    <a:pt x="5118" y="4496"/>
                  </a:lnTo>
                  <a:lnTo>
                    <a:pt x="5123" y="4448"/>
                  </a:lnTo>
                  <a:lnTo>
                    <a:pt x="5127" y="4399"/>
                  </a:lnTo>
                  <a:lnTo>
                    <a:pt x="5127" y="4350"/>
                  </a:lnTo>
                  <a:lnTo>
                    <a:pt x="5125" y="4300"/>
                  </a:lnTo>
                  <a:lnTo>
                    <a:pt x="5120" y="4248"/>
                  </a:lnTo>
                  <a:lnTo>
                    <a:pt x="5113" y="4196"/>
                  </a:lnTo>
                  <a:lnTo>
                    <a:pt x="5102" y="4142"/>
                  </a:lnTo>
                  <a:lnTo>
                    <a:pt x="5090" y="4088"/>
                  </a:lnTo>
                  <a:lnTo>
                    <a:pt x="5074" y="4032"/>
                  </a:lnTo>
                  <a:lnTo>
                    <a:pt x="5057" y="3977"/>
                  </a:lnTo>
                  <a:lnTo>
                    <a:pt x="5038" y="3921"/>
                  </a:lnTo>
                  <a:lnTo>
                    <a:pt x="5015" y="3864"/>
                  </a:lnTo>
                  <a:lnTo>
                    <a:pt x="4993" y="3806"/>
                  </a:lnTo>
                  <a:lnTo>
                    <a:pt x="4967" y="3749"/>
                  </a:lnTo>
                  <a:lnTo>
                    <a:pt x="4939" y="3690"/>
                  </a:lnTo>
                  <a:lnTo>
                    <a:pt x="4909" y="3631"/>
                  </a:lnTo>
                  <a:lnTo>
                    <a:pt x="4878" y="3572"/>
                  </a:lnTo>
                  <a:lnTo>
                    <a:pt x="4845" y="3511"/>
                  </a:lnTo>
                  <a:lnTo>
                    <a:pt x="4810" y="3452"/>
                  </a:lnTo>
                  <a:lnTo>
                    <a:pt x="4776" y="3391"/>
                  </a:lnTo>
                  <a:lnTo>
                    <a:pt x="4737" y="3330"/>
                  </a:lnTo>
                  <a:lnTo>
                    <a:pt x="4699" y="3269"/>
                  </a:lnTo>
                  <a:lnTo>
                    <a:pt x="4617" y="3148"/>
                  </a:lnTo>
                  <a:lnTo>
                    <a:pt x="4531" y="3026"/>
                  </a:lnTo>
                  <a:lnTo>
                    <a:pt x="4440" y="2904"/>
                  </a:lnTo>
                  <a:lnTo>
                    <a:pt x="4348" y="2783"/>
                  </a:lnTo>
                  <a:lnTo>
                    <a:pt x="4251" y="2664"/>
                  </a:lnTo>
                  <a:lnTo>
                    <a:pt x="4152" y="2544"/>
                  </a:lnTo>
                  <a:lnTo>
                    <a:pt x="4053" y="2428"/>
                  </a:lnTo>
                  <a:lnTo>
                    <a:pt x="3952" y="2313"/>
                  </a:lnTo>
                  <a:lnTo>
                    <a:pt x="3849" y="2202"/>
                  </a:lnTo>
                  <a:lnTo>
                    <a:pt x="3749" y="2093"/>
                  </a:lnTo>
                  <a:lnTo>
                    <a:pt x="3648" y="1988"/>
                  </a:lnTo>
                  <a:lnTo>
                    <a:pt x="3549" y="1886"/>
                  </a:lnTo>
                  <a:lnTo>
                    <a:pt x="3451" y="1787"/>
                  </a:lnTo>
                  <a:lnTo>
                    <a:pt x="3357" y="1695"/>
                  </a:lnTo>
                  <a:lnTo>
                    <a:pt x="3267" y="1606"/>
                  </a:lnTo>
                  <a:lnTo>
                    <a:pt x="3097" y="1444"/>
                  </a:lnTo>
                  <a:lnTo>
                    <a:pt x="2947" y="1305"/>
                  </a:lnTo>
                  <a:lnTo>
                    <a:pt x="2824" y="1194"/>
                  </a:lnTo>
                  <a:lnTo>
                    <a:pt x="2824" y="1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846D"/>
                </a:gs>
                <a:gs pos="100000">
                  <a:srgbClr val="755D3E"/>
                </a:gs>
                <a:gs pos="40000">
                  <a:srgbClr val="B39375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innerShdw blurRad="111125" dist="50800" dir="2700000">
                <a:srgbClr val="00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3" name="Group 44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938" y="3687277"/>
            <a:ext cx="636197" cy="2479916"/>
            <a:chOff x="2225612" y="3971068"/>
            <a:chExt cx="636197" cy="2479916"/>
          </a:xfrm>
        </p:grpSpPr>
        <p:grpSp>
          <p:nvGrpSpPr>
            <p:cNvPr id="438" name="Group 437"/>
            <p:cNvGrpSpPr/>
            <p:nvPr/>
          </p:nvGrpSpPr>
          <p:grpSpPr>
            <a:xfrm>
              <a:off x="2225612" y="5383474"/>
              <a:ext cx="365189" cy="1067510"/>
              <a:chOff x="2166342" y="5383474"/>
              <a:chExt cx="484939" cy="1067510"/>
            </a:xfrm>
          </p:grpSpPr>
          <p:grpSp>
            <p:nvGrpSpPr>
              <p:cNvPr id="372" name="Group 93"/>
              <p:cNvGrpSpPr/>
              <p:nvPr/>
            </p:nvGrpSpPr>
            <p:grpSpPr>
              <a:xfrm>
                <a:off x="2166342" y="5461841"/>
                <a:ext cx="484939" cy="989143"/>
                <a:chOff x="1346207" y="3640662"/>
                <a:chExt cx="712288" cy="3117515"/>
              </a:xfrm>
            </p:grpSpPr>
            <p:sp>
              <p:nvSpPr>
                <p:cNvPr id="374" name="Freeform 7"/>
                <p:cNvSpPr>
                  <a:spLocks/>
                </p:cNvSpPr>
                <p:nvPr/>
              </p:nvSpPr>
              <p:spPr bwMode="auto">
                <a:xfrm>
                  <a:off x="1740441" y="3674531"/>
                  <a:ext cx="318054" cy="3083646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Freeform 5"/>
                <p:cNvSpPr>
                  <a:spLocks/>
                </p:cNvSpPr>
                <p:nvPr/>
              </p:nvSpPr>
              <p:spPr bwMode="auto">
                <a:xfrm>
                  <a:off x="1452044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Freeform 8"/>
                <p:cNvSpPr>
                  <a:spLocks/>
                </p:cNvSpPr>
                <p:nvPr/>
              </p:nvSpPr>
              <p:spPr bwMode="auto">
                <a:xfrm>
                  <a:off x="1837279" y="4109504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95" y="3662712"/>
                  <a:ext cx="268987" cy="2560805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Freeform 5"/>
                <p:cNvSpPr>
                  <a:spLocks/>
                </p:cNvSpPr>
                <p:nvPr/>
              </p:nvSpPr>
              <p:spPr bwMode="auto">
                <a:xfrm flipH="1">
                  <a:off x="1854519" y="3640662"/>
                  <a:ext cx="169026" cy="2623559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Freeform 8"/>
                <p:cNvSpPr>
                  <a:spLocks/>
                </p:cNvSpPr>
                <p:nvPr/>
              </p:nvSpPr>
              <p:spPr bwMode="auto">
                <a:xfrm>
                  <a:off x="1346207" y="4101039"/>
                  <a:ext cx="155328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72" y="3662885"/>
                  <a:ext cx="194738" cy="1359957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538" y="3682098"/>
                  <a:ext cx="430800" cy="2259594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2" cy="51050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3" name="Freeform 9"/>
              <p:cNvSpPr>
                <a:spLocks/>
              </p:cNvSpPr>
              <p:nvPr/>
            </p:nvSpPr>
            <p:spPr bwMode="auto">
              <a:xfrm rot="186992">
                <a:off x="2335857" y="5383474"/>
                <a:ext cx="239968" cy="111338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oup 7"/>
            <p:cNvGrpSpPr/>
            <p:nvPr/>
          </p:nvGrpSpPr>
          <p:grpSpPr>
            <a:xfrm>
              <a:off x="2415998" y="3971068"/>
              <a:ext cx="445811" cy="1476624"/>
              <a:chOff x="4267200" y="2895600"/>
              <a:chExt cx="485996" cy="1609725"/>
            </a:xfrm>
          </p:grpSpPr>
          <p:sp>
            <p:nvSpPr>
              <p:cNvPr id="164" name="Freeform 5"/>
              <p:cNvSpPr>
                <a:spLocks/>
              </p:cNvSpPr>
              <p:nvPr/>
            </p:nvSpPr>
            <p:spPr bwMode="auto">
              <a:xfrm>
                <a:off x="4267200" y="2895600"/>
                <a:ext cx="254000" cy="1609725"/>
              </a:xfrm>
              <a:custGeom>
                <a:avLst/>
                <a:gdLst/>
                <a:ahLst/>
                <a:cxnLst>
                  <a:cxn ang="0">
                    <a:pos x="8" y="1945"/>
                  </a:cxn>
                  <a:cxn ang="0">
                    <a:pos x="66" y="1835"/>
                  </a:cxn>
                  <a:cxn ang="0">
                    <a:pos x="119" y="1722"/>
                  </a:cxn>
                  <a:cxn ang="0">
                    <a:pos x="167" y="1606"/>
                  </a:cxn>
                  <a:cxn ang="0">
                    <a:pos x="208" y="1489"/>
                  </a:cxn>
                  <a:cxn ang="0">
                    <a:pos x="223" y="1428"/>
                  </a:cxn>
                  <a:cxn ang="0">
                    <a:pos x="237" y="1369"/>
                  </a:cxn>
                  <a:cxn ang="0">
                    <a:pos x="246" y="1308"/>
                  </a:cxn>
                  <a:cxn ang="0">
                    <a:pos x="250" y="1249"/>
                  </a:cxn>
                  <a:cxn ang="0">
                    <a:pos x="250" y="1219"/>
                  </a:cxn>
                  <a:cxn ang="0">
                    <a:pos x="242" y="1161"/>
                  </a:cxn>
                  <a:cxn ang="0">
                    <a:pos x="233" y="1134"/>
                  </a:cxn>
                  <a:cxn ang="0">
                    <a:pos x="222" y="1107"/>
                  </a:cxn>
                  <a:cxn ang="0">
                    <a:pos x="208" y="1078"/>
                  </a:cxn>
                  <a:cxn ang="0">
                    <a:pos x="185" y="1015"/>
                  </a:cxn>
                  <a:cxn ang="0">
                    <a:pos x="167" y="953"/>
                  </a:cxn>
                  <a:cxn ang="0">
                    <a:pos x="137" y="828"/>
                  </a:cxn>
                  <a:cxn ang="0">
                    <a:pos x="116" y="700"/>
                  </a:cxn>
                  <a:cxn ang="0">
                    <a:pos x="93" y="510"/>
                  </a:cxn>
                  <a:cxn ang="0">
                    <a:pos x="89" y="446"/>
                  </a:cxn>
                  <a:cxn ang="0">
                    <a:pos x="81" y="317"/>
                  </a:cxn>
                  <a:cxn ang="0">
                    <a:pos x="78" y="254"/>
                  </a:cxn>
                  <a:cxn ang="0">
                    <a:pos x="78" y="127"/>
                  </a:cxn>
                  <a:cxn ang="0">
                    <a:pos x="79" y="94"/>
                  </a:cxn>
                  <a:cxn ang="0">
                    <a:pos x="85" y="31"/>
                  </a:cxn>
                  <a:cxn ang="0">
                    <a:pos x="92" y="0"/>
                  </a:cxn>
                  <a:cxn ang="0">
                    <a:pos x="89" y="15"/>
                  </a:cxn>
                  <a:cxn ang="0">
                    <a:pos x="85" y="63"/>
                  </a:cxn>
                  <a:cxn ang="0">
                    <a:pos x="85" y="127"/>
                  </a:cxn>
                  <a:cxn ang="0">
                    <a:pos x="88" y="190"/>
                  </a:cxn>
                  <a:cxn ang="0">
                    <a:pos x="92" y="254"/>
                  </a:cxn>
                  <a:cxn ang="0">
                    <a:pos x="105" y="380"/>
                  </a:cxn>
                  <a:cxn ang="0">
                    <a:pos x="121" y="505"/>
                  </a:cxn>
                  <a:cxn ang="0">
                    <a:pos x="131" y="569"/>
                  </a:cxn>
                  <a:cxn ang="0">
                    <a:pos x="154" y="693"/>
                  </a:cxn>
                  <a:cxn ang="0">
                    <a:pos x="181" y="818"/>
                  </a:cxn>
                  <a:cxn ang="0">
                    <a:pos x="215" y="938"/>
                  </a:cxn>
                  <a:cxn ang="0">
                    <a:pos x="236" y="997"/>
                  </a:cxn>
                  <a:cxn ang="0">
                    <a:pos x="260" y="1054"/>
                  </a:cxn>
                  <a:cxn ang="0">
                    <a:pos x="274" y="1080"/>
                  </a:cxn>
                  <a:cxn ang="0">
                    <a:pos x="290" y="1112"/>
                  </a:cxn>
                  <a:cxn ang="0">
                    <a:pos x="297" y="1128"/>
                  </a:cxn>
                  <a:cxn ang="0">
                    <a:pos x="307" y="1162"/>
                  </a:cxn>
                  <a:cxn ang="0">
                    <a:pos x="315" y="1213"/>
                  </a:cxn>
                  <a:cxn ang="0">
                    <a:pos x="318" y="1247"/>
                  </a:cxn>
                  <a:cxn ang="0">
                    <a:pos x="318" y="1315"/>
                  </a:cxn>
                  <a:cxn ang="0">
                    <a:pos x="311" y="1380"/>
                  </a:cxn>
                  <a:cxn ang="0">
                    <a:pos x="301" y="1446"/>
                  </a:cxn>
                  <a:cxn ang="0">
                    <a:pos x="287" y="1510"/>
                  </a:cxn>
                  <a:cxn ang="0">
                    <a:pos x="250" y="1636"/>
                  </a:cxn>
                  <a:cxn ang="0">
                    <a:pos x="208" y="1759"/>
                  </a:cxn>
                  <a:cxn ang="0">
                    <a:pos x="158" y="1879"/>
                  </a:cxn>
                  <a:cxn ang="0">
                    <a:pos x="105" y="1997"/>
                  </a:cxn>
                  <a:cxn ang="0">
                    <a:pos x="99" y="2006"/>
                  </a:cxn>
                  <a:cxn ang="0">
                    <a:pos x="82" y="2020"/>
                  </a:cxn>
                  <a:cxn ang="0">
                    <a:pos x="62" y="2027"/>
                  </a:cxn>
                  <a:cxn ang="0">
                    <a:pos x="41" y="2026"/>
                  </a:cxn>
                  <a:cxn ang="0">
                    <a:pos x="31" y="2023"/>
                  </a:cxn>
                  <a:cxn ang="0">
                    <a:pos x="14" y="2009"/>
                  </a:cxn>
                  <a:cxn ang="0">
                    <a:pos x="3" y="1992"/>
                  </a:cxn>
                  <a:cxn ang="0">
                    <a:pos x="0" y="1971"/>
                  </a:cxn>
                  <a:cxn ang="0">
                    <a:pos x="6" y="1949"/>
                  </a:cxn>
                  <a:cxn ang="0">
                    <a:pos x="7" y="1947"/>
                  </a:cxn>
                </a:cxnLst>
                <a:rect l="0" t="0" r="r" b="b"/>
                <a:pathLst>
                  <a:path w="319" h="2027">
                    <a:moveTo>
                      <a:pt x="8" y="1945"/>
                    </a:moveTo>
                    <a:lnTo>
                      <a:pt x="8" y="1945"/>
                    </a:lnTo>
                    <a:lnTo>
                      <a:pt x="37" y="1890"/>
                    </a:lnTo>
                    <a:lnTo>
                      <a:pt x="66" y="1835"/>
                    </a:lnTo>
                    <a:lnTo>
                      <a:pt x="93" y="1778"/>
                    </a:lnTo>
                    <a:lnTo>
                      <a:pt x="119" y="1722"/>
                    </a:lnTo>
                    <a:lnTo>
                      <a:pt x="144" y="1664"/>
                    </a:lnTo>
                    <a:lnTo>
                      <a:pt x="167" y="1606"/>
                    </a:lnTo>
                    <a:lnTo>
                      <a:pt x="188" y="1547"/>
                    </a:lnTo>
                    <a:lnTo>
                      <a:pt x="208" y="1489"/>
                    </a:lnTo>
                    <a:lnTo>
                      <a:pt x="208" y="1489"/>
                    </a:lnTo>
                    <a:lnTo>
                      <a:pt x="223" y="1428"/>
                    </a:lnTo>
                    <a:lnTo>
                      <a:pt x="230" y="1398"/>
                    </a:lnTo>
                    <a:lnTo>
                      <a:pt x="237" y="1369"/>
                    </a:lnTo>
                    <a:lnTo>
                      <a:pt x="242" y="1339"/>
                    </a:lnTo>
                    <a:lnTo>
                      <a:pt x="246" y="1308"/>
                    </a:lnTo>
                    <a:lnTo>
                      <a:pt x="249" y="1278"/>
                    </a:lnTo>
                    <a:lnTo>
                      <a:pt x="250" y="1249"/>
                    </a:lnTo>
                    <a:lnTo>
                      <a:pt x="250" y="1249"/>
                    </a:lnTo>
                    <a:lnTo>
                      <a:pt x="250" y="1219"/>
                    </a:lnTo>
                    <a:lnTo>
                      <a:pt x="247" y="1189"/>
                    </a:lnTo>
                    <a:lnTo>
                      <a:pt x="242" y="1161"/>
                    </a:lnTo>
                    <a:lnTo>
                      <a:pt x="233" y="1134"/>
                    </a:lnTo>
                    <a:lnTo>
                      <a:pt x="233" y="1134"/>
                    </a:lnTo>
                    <a:lnTo>
                      <a:pt x="227" y="1121"/>
                    </a:lnTo>
                    <a:lnTo>
                      <a:pt x="222" y="1107"/>
                    </a:lnTo>
                    <a:lnTo>
                      <a:pt x="208" y="1078"/>
                    </a:lnTo>
                    <a:lnTo>
                      <a:pt x="208" y="1078"/>
                    </a:lnTo>
                    <a:lnTo>
                      <a:pt x="195" y="1047"/>
                    </a:lnTo>
                    <a:lnTo>
                      <a:pt x="185" y="1015"/>
                    </a:lnTo>
                    <a:lnTo>
                      <a:pt x="185" y="1015"/>
                    </a:lnTo>
                    <a:lnTo>
                      <a:pt x="167" y="953"/>
                    </a:lnTo>
                    <a:lnTo>
                      <a:pt x="151" y="890"/>
                    </a:lnTo>
                    <a:lnTo>
                      <a:pt x="137" y="828"/>
                    </a:lnTo>
                    <a:lnTo>
                      <a:pt x="126" y="764"/>
                    </a:lnTo>
                    <a:lnTo>
                      <a:pt x="116" y="700"/>
                    </a:lnTo>
                    <a:lnTo>
                      <a:pt x="107" y="637"/>
                    </a:lnTo>
                    <a:lnTo>
                      <a:pt x="93" y="510"/>
                    </a:lnTo>
                    <a:lnTo>
                      <a:pt x="93" y="510"/>
                    </a:lnTo>
                    <a:lnTo>
                      <a:pt x="89" y="446"/>
                    </a:lnTo>
                    <a:lnTo>
                      <a:pt x="85" y="381"/>
                    </a:lnTo>
                    <a:lnTo>
                      <a:pt x="81" y="317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78" y="190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9" y="94"/>
                    </a:lnTo>
                    <a:lnTo>
                      <a:pt x="82" y="62"/>
                    </a:lnTo>
                    <a:lnTo>
                      <a:pt x="85" y="31"/>
                    </a:lnTo>
                    <a:lnTo>
                      <a:pt x="89" y="15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9" y="15"/>
                    </a:lnTo>
                    <a:lnTo>
                      <a:pt x="88" y="31"/>
                    </a:lnTo>
                    <a:lnTo>
                      <a:pt x="85" y="63"/>
                    </a:lnTo>
                    <a:lnTo>
                      <a:pt x="85" y="94"/>
                    </a:lnTo>
                    <a:lnTo>
                      <a:pt x="85" y="127"/>
                    </a:lnTo>
                    <a:lnTo>
                      <a:pt x="85" y="127"/>
                    </a:lnTo>
                    <a:lnTo>
                      <a:pt x="88" y="190"/>
                    </a:lnTo>
                    <a:lnTo>
                      <a:pt x="92" y="254"/>
                    </a:lnTo>
                    <a:lnTo>
                      <a:pt x="92" y="254"/>
                    </a:lnTo>
                    <a:lnTo>
                      <a:pt x="97" y="316"/>
                    </a:lnTo>
                    <a:lnTo>
                      <a:pt x="105" y="380"/>
                    </a:lnTo>
                    <a:lnTo>
                      <a:pt x="112" y="443"/>
                    </a:lnTo>
                    <a:lnTo>
                      <a:pt x="121" y="505"/>
                    </a:lnTo>
                    <a:lnTo>
                      <a:pt x="121" y="505"/>
                    </a:lnTo>
                    <a:lnTo>
                      <a:pt x="131" y="569"/>
                    </a:lnTo>
                    <a:lnTo>
                      <a:pt x="141" y="631"/>
                    </a:lnTo>
                    <a:lnTo>
                      <a:pt x="154" y="693"/>
                    </a:lnTo>
                    <a:lnTo>
                      <a:pt x="167" y="755"/>
                    </a:lnTo>
                    <a:lnTo>
                      <a:pt x="181" y="818"/>
                    </a:lnTo>
                    <a:lnTo>
                      <a:pt x="198" y="878"/>
                    </a:lnTo>
                    <a:lnTo>
                      <a:pt x="215" y="938"/>
                    </a:lnTo>
                    <a:lnTo>
                      <a:pt x="236" y="997"/>
                    </a:lnTo>
                    <a:lnTo>
                      <a:pt x="236" y="997"/>
                    </a:lnTo>
                    <a:lnTo>
                      <a:pt x="247" y="1025"/>
                    </a:lnTo>
                    <a:lnTo>
                      <a:pt x="260" y="1054"/>
                    </a:lnTo>
                    <a:lnTo>
                      <a:pt x="260" y="1054"/>
                    </a:lnTo>
                    <a:lnTo>
                      <a:pt x="274" y="1080"/>
                    </a:lnTo>
                    <a:lnTo>
                      <a:pt x="283" y="1095"/>
                    </a:lnTo>
                    <a:lnTo>
                      <a:pt x="290" y="1112"/>
                    </a:lnTo>
                    <a:lnTo>
                      <a:pt x="290" y="1112"/>
                    </a:lnTo>
                    <a:lnTo>
                      <a:pt x="297" y="1128"/>
                    </a:lnTo>
                    <a:lnTo>
                      <a:pt x="302" y="1145"/>
                    </a:lnTo>
                    <a:lnTo>
                      <a:pt x="307" y="1162"/>
                    </a:lnTo>
                    <a:lnTo>
                      <a:pt x="311" y="1179"/>
                    </a:lnTo>
                    <a:lnTo>
                      <a:pt x="315" y="1213"/>
                    </a:lnTo>
                    <a:lnTo>
                      <a:pt x="318" y="1247"/>
                    </a:lnTo>
                    <a:lnTo>
                      <a:pt x="318" y="1247"/>
                    </a:lnTo>
                    <a:lnTo>
                      <a:pt x="319" y="1281"/>
                    </a:lnTo>
                    <a:lnTo>
                      <a:pt x="318" y="1315"/>
                    </a:lnTo>
                    <a:lnTo>
                      <a:pt x="315" y="1347"/>
                    </a:lnTo>
                    <a:lnTo>
                      <a:pt x="311" y="1380"/>
                    </a:lnTo>
                    <a:lnTo>
                      <a:pt x="307" y="1414"/>
                    </a:lnTo>
                    <a:lnTo>
                      <a:pt x="301" y="1446"/>
                    </a:lnTo>
                    <a:lnTo>
                      <a:pt x="287" y="1510"/>
                    </a:lnTo>
                    <a:lnTo>
                      <a:pt x="287" y="1510"/>
                    </a:lnTo>
                    <a:lnTo>
                      <a:pt x="270" y="1574"/>
                    </a:lnTo>
                    <a:lnTo>
                      <a:pt x="250" y="1636"/>
                    </a:lnTo>
                    <a:lnTo>
                      <a:pt x="230" y="1696"/>
                    </a:lnTo>
                    <a:lnTo>
                      <a:pt x="208" y="1759"/>
                    </a:lnTo>
                    <a:lnTo>
                      <a:pt x="184" y="1818"/>
                    </a:lnTo>
                    <a:lnTo>
                      <a:pt x="158" y="1879"/>
                    </a:lnTo>
                    <a:lnTo>
                      <a:pt x="133" y="1938"/>
                    </a:lnTo>
                    <a:lnTo>
                      <a:pt x="105" y="1997"/>
                    </a:lnTo>
                    <a:lnTo>
                      <a:pt x="105" y="1997"/>
                    </a:lnTo>
                    <a:lnTo>
                      <a:pt x="99" y="2006"/>
                    </a:lnTo>
                    <a:lnTo>
                      <a:pt x="90" y="2014"/>
                    </a:lnTo>
                    <a:lnTo>
                      <a:pt x="82" y="2020"/>
                    </a:lnTo>
                    <a:lnTo>
                      <a:pt x="73" y="2024"/>
                    </a:lnTo>
                    <a:lnTo>
                      <a:pt x="62" y="2027"/>
                    </a:lnTo>
                    <a:lnTo>
                      <a:pt x="52" y="2027"/>
                    </a:lnTo>
                    <a:lnTo>
                      <a:pt x="41" y="2026"/>
                    </a:lnTo>
                    <a:lnTo>
                      <a:pt x="31" y="2023"/>
                    </a:lnTo>
                    <a:lnTo>
                      <a:pt x="31" y="2023"/>
                    </a:lnTo>
                    <a:lnTo>
                      <a:pt x="21" y="2017"/>
                    </a:lnTo>
                    <a:lnTo>
                      <a:pt x="14" y="2009"/>
                    </a:lnTo>
                    <a:lnTo>
                      <a:pt x="7" y="2000"/>
                    </a:lnTo>
                    <a:lnTo>
                      <a:pt x="3" y="1992"/>
                    </a:lnTo>
                    <a:lnTo>
                      <a:pt x="1" y="1980"/>
                    </a:lnTo>
                    <a:lnTo>
                      <a:pt x="0" y="1971"/>
                    </a:lnTo>
                    <a:lnTo>
                      <a:pt x="1" y="1959"/>
                    </a:lnTo>
                    <a:lnTo>
                      <a:pt x="6" y="1949"/>
                    </a:lnTo>
                    <a:lnTo>
                      <a:pt x="6" y="1949"/>
                    </a:lnTo>
                    <a:lnTo>
                      <a:pt x="7" y="1947"/>
                    </a:lnTo>
                    <a:lnTo>
                      <a:pt x="8" y="194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5" name="Group 110"/>
              <p:cNvGrpSpPr/>
              <p:nvPr/>
            </p:nvGrpSpPr>
            <p:grpSpPr>
              <a:xfrm rot="287009">
                <a:off x="4506877" y="3818451"/>
                <a:ext cx="246319" cy="233233"/>
                <a:chOff x="971551" y="0"/>
                <a:chExt cx="7200902" cy="6818311"/>
              </a:xfrm>
            </p:grpSpPr>
            <p:sp>
              <p:nvSpPr>
                <p:cNvPr id="169" name="Freeform 5"/>
                <p:cNvSpPr>
                  <a:spLocks/>
                </p:cNvSpPr>
                <p:nvPr/>
              </p:nvSpPr>
              <p:spPr bwMode="auto">
                <a:xfrm>
                  <a:off x="1372976" y="59702"/>
                  <a:ext cx="6586548" cy="6713516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6" name="Group 118"/>
              <p:cNvGrpSpPr/>
              <p:nvPr/>
            </p:nvGrpSpPr>
            <p:grpSpPr>
              <a:xfrm rot="16938217">
                <a:off x="4258732" y="3353819"/>
                <a:ext cx="313744" cy="87897"/>
                <a:chOff x="793750" y="0"/>
                <a:chExt cx="7556501" cy="2116991"/>
              </a:xfrm>
            </p:grpSpPr>
            <p:sp>
              <p:nvSpPr>
                <p:cNvPr id="167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40" name="Group 43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00936" y="1559673"/>
            <a:ext cx="2155507" cy="5449175"/>
            <a:chOff x="6655453" y="685800"/>
            <a:chExt cx="2488547" cy="7223156"/>
          </a:xfrm>
          <a:effectLst/>
        </p:grpSpPr>
        <p:grpSp>
          <p:nvGrpSpPr>
            <p:cNvPr id="436" name="Group 435"/>
            <p:cNvGrpSpPr/>
            <p:nvPr/>
          </p:nvGrpSpPr>
          <p:grpSpPr>
            <a:xfrm>
              <a:off x="7142585" y="5350922"/>
              <a:ext cx="756716" cy="2558034"/>
              <a:chOff x="7142585" y="5367856"/>
              <a:chExt cx="756716" cy="2558034"/>
            </a:xfrm>
          </p:grpSpPr>
          <p:grpSp>
            <p:nvGrpSpPr>
              <p:cNvPr id="421" name="Group 93"/>
              <p:cNvGrpSpPr/>
              <p:nvPr/>
            </p:nvGrpSpPr>
            <p:grpSpPr>
              <a:xfrm rot="186992">
                <a:off x="7142585" y="5477639"/>
                <a:ext cx="756716" cy="2448251"/>
                <a:chOff x="1346199" y="3640666"/>
                <a:chExt cx="755164" cy="3117518"/>
              </a:xfrm>
            </p:grpSpPr>
            <p:sp>
              <p:nvSpPr>
                <p:cNvPr id="423" name="Freeform 7"/>
                <p:cNvSpPr>
                  <a:spLocks/>
                </p:cNvSpPr>
                <p:nvPr/>
              </p:nvSpPr>
              <p:spPr bwMode="auto">
                <a:xfrm>
                  <a:off x="1740433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Freeform 5"/>
                <p:cNvSpPr>
                  <a:spLocks/>
                </p:cNvSpPr>
                <p:nvPr/>
              </p:nvSpPr>
              <p:spPr bwMode="auto">
                <a:xfrm>
                  <a:off x="1452037" y="3640667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Freeform 6"/>
                <p:cNvSpPr>
                  <a:spLocks/>
                </p:cNvSpPr>
                <p:nvPr/>
              </p:nvSpPr>
              <p:spPr bwMode="auto">
                <a:xfrm rot="400286">
                  <a:off x="1517125" y="3676652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Freeform 8"/>
                <p:cNvSpPr>
                  <a:spLocks/>
                </p:cNvSpPr>
                <p:nvPr/>
              </p:nvSpPr>
              <p:spPr bwMode="auto">
                <a:xfrm>
                  <a:off x="1837270" y="4109510"/>
                  <a:ext cx="155327" cy="657225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9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Freeform 5"/>
                <p:cNvSpPr>
                  <a:spLocks/>
                </p:cNvSpPr>
                <p:nvPr/>
              </p:nvSpPr>
              <p:spPr bwMode="auto">
                <a:xfrm flipH="1">
                  <a:off x="1854511" y="3640666"/>
                  <a:ext cx="169026" cy="2623557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Freeform 8"/>
                <p:cNvSpPr>
                  <a:spLocks/>
                </p:cNvSpPr>
                <p:nvPr/>
              </p:nvSpPr>
              <p:spPr bwMode="auto">
                <a:xfrm>
                  <a:off x="1346199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5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Freeform 5"/>
                <p:cNvSpPr>
                  <a:spLocks/>
                </p:cNvSpPr>
                <p:nvPr/>
              </p:nvSpPr>
              <p:spPr bwMode="auto">
                <a:xfrm rot="21448727">
                  <a:off x="1720852" y="3651251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60" y="3674976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Freeform 8"/>
                <p:cNvSpPr>
                  <a:spLocks/>
                </p:cNvSpPr>
                <p:nvPr/>
              </p:nvSpPr>
              <p:spPr bwMode="auto">
                <a:xfrm>
                  <a:off x="1397000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Freeform 5"/>
                <p:cNvSpPr>
                  <a:spLocks/>
                </p:cNvSpPr>
                <p:nvPr/>
              </p:nvSpPr>
              <p:spPr bwMode="auto">
                <a:xfrm rot="21448727">
                  <a:off x="1631951" y="3644900"/>
                  <a:ext cx="169026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2" name="Freeform 9"/>
              <p:cNvSpPr>
                <a:spLocks/>
              </p:cNvSpPr>
              <p:nvPr/>
            </p:nvSpPr>
            <p:spPr bwMode="auto">
              <a:xfrm rot="186992">
                <a:off x="7445485" y="5367856"/>
                <a:ext cx="359118" cy="166619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0" name="Group 135"/>
            <p:cNvGrpSpPr/>
            <p:nvPr/>
          </p:nvGrpSpPr>
          <p:grpSpPr>
            <a:xfrm>
              <a:off x="6655453" y="685800"/>
              <a:ext cx="2488547" cy="4795026"/>
              <a:chOff x="4716638" y="589355"/>
              <a:chExt cx="2712862" cy="5227245"/>
            </a:xfrm>
          </p:grpSpPr>
          <p:sp>
            <p:nvSpPr>
              <p:cNvPr id="221" name="Freeform 10"/>
              <p:cNvSpPr>
                <a:spLocks/>
              </p:cNvSpPr>
              <p:nvPr/>
            </p:nvSpPr>
            <p:spPr bwMode="auto">
              <a:xfrm>
                <a:off x="4944314" y="2133600"/>
                <a:ext cx="802042" cy="381000"/>
              </a:xfrm>
              <a:custGeom>
                <a:avLst/>
                <a:gdLst/>
                <a:ahLst/>
                <a:cxnLst>
                  <a:cxn ang="0">
                    <a:pos x="2450" y="1245"/>
                  </a:cxn>
                  <a:cxn ang="0">
                    <a:pos x="2176" y="1199"/>
                  </a:cxn>
                  <a:cxn ang="0">
                    <a:pos x="1995" y="1158"/>
                  </a:cxn>
                  <a:cxn ang="0">
                    <a:pos x="1816" y="1107"/>
                  </a:cxn>
                  <a:cxn ang="0">
                    <a:pos x="1639" y="1047"/>
                  </a:cxn>
                  <a:cxn ang="0">
                    <a:pos x="1509" y="993"/>
                  </a:cxn>
                  <a:cxn ang="0">
                    <a:pos x="1426" y="952"/>
                  </a:cxn>
                  <a:cxn ang="0">
                    <a:pos x="1303" y="880"/>
                  </a:cxn>
                  <a:cxn ang="0">
                    <a:pos x="1189" y="795"/>
                  </a:cxn>
                  <a:cxn ang="0">
                    <a:pos x="1119" y="729"/>
                  </a:cxn>
                  <a:cxn ang="0">
                    <a:pos x="1059" y="654"/>
                  </a:cxn>
                  <a:cxn ang="0">
                    <a:pos x="1032" y="613"/>
                  </a:cxn>
                  <a:cxn ang="0">
                    <a:pos x="998" y="551"/>
                  </a:cxn>
                  <a:cxn ang="0">
                    <a:pos x="964" y="496"/>
                  </a:cxn>
                  <a:cxn ang="0">
                    <a:pos x="913" y="425"/>
                  </a:cxn>
                  <a:cxn ang="0">
                    <a:pos x="823" y="330"/>
                  </a:cxn>
                  <a:cxn ang="0">
                    <a:pos x="718" y="247"/>
                  </a:cxn>
                  <a:cxn ang="0">
                    <a:pos x="643" y="199"/>
                  </a:cxn>
                  <a:cxn ang="0">
                    <a:pos x="523" y="137"/>
                  </a:cxn>
                  <a:cxn ang="0">
                    <a:pos x="397" y="86"/>
                  </a:cxn>
                  <a:cxn ang="0">
                    <a:pos x="313" y="59"/>
                  </a:cxn>
                  <a:cxn ang="0">
                    <a:pos x="180" y="27"/>
                  </a:cxn>
                  <a:cxn ang="0">
                    <a:pos x="46" y="4"/>
                  </a:cxn>
                  <a:cxn ang="0">
                    <a:pos x="46" y="1"/>
                  </a:cxn>
                  <a:cxn ang="0">
                    <a:pos x="183" y="15"/>
                  </a:cxn>
                  <a:cxn ang="0">
                    <a:pos x="317" y="39"/>
                  </a:cxn>
                  <a:cxn ang="0">
                    <a:pos x="406" y="62"/>
                  </a:cxn>
                  <a:cxn ang="0">
                    <a:pos x="537" y="106"/>
                  </a:cxn>
                  <a:cxn ang="0">
                    <a:pos x="663" y="161"/>
                  </a:cxn>
                  <a:cxn ang="0">
                    <a:pos x="745" y="206"/>
                  </a:cxn>
                  <a:cxn ang="0">
                    <a:pos x="859" y="287"/>
                  </a:cxn>
                  <a:cxn ang="0">
                    <a:pos x="962" y="383"/>
                  </a:cxn>
                  <a:cxn ang="0">
                    <a:pos x="1023" y="455"/>
                  </a:cxn>
                  <a:cxn ang="0">
                    <a:pos x="1063" y="514"/>
                  </a:cxn>
                  <a:cxn ang="0">
                    <a:pos x="1098" y="571"/>
                  </a:cxn>
                  <a:cxn ang="0">
                    <a:pos x="1152" y="636"/>
                  </a:cxn>
                  <a:cxn ang="0">
                    <a:pos x="1214" y="695"/>
                  </a:cxn>
                  <a:cxn ang="0">
                    <a:pos x="1320" y="770"/>
                  </a:cxn>
                  <a:cxn ang="0">
                    <a:pos x="1434" y="833"/>
                  </a:cxn>
                  <a:cxn ang="0">
                    <a:pos x="1515" y="869"/>
                  </a:cxn>
                  <a:cxn ang="0">
                    <a:pos x="1639" y="915"/>
                  </a:cxn>
                  <a:cxn ang="0">
                    <a:pos x="1851" y="976"/>
                  </a:cxn>
                  <a:cxn ang="0">
                    <a:pos x="2026" y="1013"/>
                  </a:cxn>
                  <a:cxn ang="0">
                    <a:pos x="2290" y="1052"/>
                  </a:cxn>
                  <a:cxn ang="0">
                    <a:pos x="2556" y="1074"/>
                  </a:cxn>
                  <a:cxn ang="0">
                    <a:pos x="2567" y="1075"/>
                  </a:cxn>
                  <a:cxn ang="0">
                    <a:pos x="2593" y="1082"/>
                  </a:cxn>
                  <a:cxn ang="0">
                    <a:pos x="2621" y="1103"/>
                  </a:cxn>
                  <a:cxn ang="0">
                    <a:pos x="2639" y="1133"/>
                  </a:cxn>
                  <a:cxn ang="0">
                    <a:pos x="2645" y="1160"/>
                  </a:cxn>
                  <a:cxn ang="0">
                    <a:pos x="2644" y="1178"/>
                  </a:cxn>
                  <a:cxn ang="0">
                    <a:pos x="2635" y="1204"/>
                  </a:cxn>
                  <a:cxn ang="0">
                    <a:pos x="2615" y="1232"/>
                  </a:cxn>
                  <a:cxn ang="0">
                    <a:pos x="2586" y="1250"/>
                  </a:cxn>
                  <a:cxn ang="0">
                    <a:pos x="2559" y="1256"/>
                  </a:cxn>
                  <a:cxn ang="0">
                    <a:pos x="2545" y="1256"/>
                  </a:cxn>
                </a:cxnLst>
                <a:rect l="0" t="0" r="r" b="b"/>
                <a:pathLst>
                  <a:path w="2645" h="1256">
                    <a:moveTo>
                      <a:pt x="2545" y="1256"/>
                    </a:moveTo>
                    <a:lnTo>
                      <a:pt x="2545" y="1256"/>
                    </a:lnTo>
                    <a:lnTo>
                      <a:pt x="2450" y="1245"/>
                    </a:lnTo>
                    <a:lnTo>
                      <a:pt x="2358" y="1232"/>
                    </a:lnTo>
                    <a:lnTo>
                      <a:pt x="2266" y="1216"/>
                    </a:lnTo>
                    <a:lnTo>
                      <a:pt x="2176" y="1199"/>
                    </a:lnTo>
                    <a:lnTo>
                      <a:pt x="2176" y="1199"/>
                    </a:lnTo>
                    <a:lnTo>
                      <a:pt x="2084" y="1180"/>
                    </a:lnTo>
                    <a:lnTo>
                      <a:pt x="1995" y="1158"/>
                    </a:lnTo>
                    <a:lnTo>
                      <a:pt x="1905" y="1134"/>
                    </a:lnTo>
                    <a:lnTo>
                      <a:pt x="1816" y="1107"/>
                    </a:lnTo>
                    <a:lnTo>
                      <a:pt x="1816" y="1107"/>
                    </a:lnTo>
                    <a:lnTo>
                      <a:pt x="1727" y="1079"/>
                    </a:lnTo>
                    <a:lnTo>
                      <a:pt x="1683" y="1064"/>
                    </a:lnTo>
                    <a:lnTo>
                      <a:pt x="1639" y="1047"/>
                    </a:lnTo>
                    <a:lnTo>
                      <a:pt x="1595" y="1030"/>
                    </a:lnTo>
                    <a:lnTo>
                      <a:pt x="1553" y="1011"/>
                    </a:lnTo>
                    <a:lnTo>
                      <a:pt x="1509" y="993"/>
                    </a:lnTo>
                    <a:lnTo>
                      <a:pt x="1467" y="973"/>
                    </a:lnTo>
                    <a:lnTo>
                      <a:pt x="1467" y="973"/>
                    </a:lnTo>
                    <a:lnTo>
                      <a:pt x="1426" y="952"/>
                    </a:lnTo>
                    <a:lnTo>
                      <a:pt x="1383" y="929"/>
                    </a:lnTo>
                    <a:lnTo>
                      <a:pt x="1344" y="905"/>
                    </a:lnTo>
                    <a:lnTo>
                      <a:pt x="1303" y="880"/>
                    </a:lnTo>
                    <a:lnTo>
                      <a:pt x="1263" y="853"/>
                    </a:lnTo>
                    <a:lnTo>
                      <a:pt x="1225" y="825"/>
                    </a:lnTo>
                    <a:lnTo>
                      <a:pt x="1189" y="795"/>
                    </a:lnTo>
                    <a:lnTo>
                      <a:pt x="1153" y="763"/>
                    </a:lnTo>
                    <a:lnTo>
                      <a:pt x="1153" y="763"/>
                    </a:lnTo>
                    <a:lnTo>
                      <a:pt x="1119" y="729"/>
                    </a:lnTo>
                    <a:lnTo>
                      <a:pt x="1087" y="692"/>
                    </a:lnTo>
                    <a:lnTo>
                      <a:pt x="1073" y="674"/>
                    </a:lnTo>
                    <a:lnTo>
                      <a:pt x="1059" y="654"/>
                    </a:lnTo>
                    <a:lnTo>
                      <a:pt x="1044" y="634"/>
                    </a:lnTo>
                    <a:lnTo>
                      <a:pt x="1032" y="613"/>
                    </a:lnTo>
                    <a:lnTo>
                      <a:pt x="1032" y="613"/>
                    </a:lnTo>
                    <a:lnTo>
                      <a:pt x="1019" y="592"/>
                    </a:lnTo>
                    <a:lnTo>
                      <a:pt x="1008" y="572"/>
                    </a:lnTo>
                    <a:lnTo>
                      <a:pt x="998" y="551"/>
                    </a:lnTo>
                    <a:lnTo>
                      <a:pt x="988" y="532"/>
                    </a:lnTo>
                    <a:lnTo>
                      <a:pt x="988" y="532"/>
                    </a:lnTo>
                    <a:lnTo>
                      <a:pt x="964" y="496"/>
                    </a:lnTo>
                    <a:lnTo>
                      <a:pt x="940" y="460"/>
                    </a:lnTo>
                    <a:lnTo>
                      <a:pt x="940" y="460"/>
                    </a:lnTo>
                    <a:lnTo>
                      <a:pt x="913" y="425"/>
                    </a:lnTo>
                    <a:lnTo>
                      <a:pt x="885" y="393"/>
                    </a:lnTo>
                    <a:lnTo>
                      <a:pt x="854" y="360"/>
                    </a:lnTo>
                    <a:lnTo>
                      <a:pt x="823" y="330"/>
                    </a:lnTo>
                    <a:lnTo>
                      <a:pt x="789" y="301"/>
                    </a:lnTo>
                    <a:lnTo>
                      <a:pt x="753" y="272"/>
                    </a:lnTo>
                    <a:lnTo>
                      <a:pt x="718" y="247"/>
                    </a:lnTo>
                    <a:lnTo>
                      <a:pt x="681" y="222"/>
                    </a:lnTo>
                    <a:lnTo>
                      <a:pt x="681" y="222"/>
                    </a:lnTo>
                    <a:lnTo>
                      <a:pt x="643" y="199"/>
                    </a:lnTo>
                    <a:lnTo>
                      <a:pt x="604" y="176"/>
                    </a:lnTo>
                    <a:lnTo>
                      <a:pt x="564" y="157"/>
                    </a:lnTo>
                    <a:lnTo>
                      <a:pt x="523" y="137"/>
                    </a:lnTo>
                    <a:lnTo>
                      <a:pt x="482" y="118"/>
                    </a:lnTo>
                    <a:lnTo>
                      <a:pt x="440" y="101"/>
                    </a:lnTo>
                    <a:lnTo>
                      <a:pt x="397" y="86"/>
                    </a:lnTo>
                    <a:lnTo>
                      <a:pt x="355" y="72"/>
                    </a:lnTo>
                    <a:lnTo>
                      <a:pt x="355" y="72"/>
                    </a:lnTo>
                    <a:lnTo>
                      <a:pt x="313" y="59"/>
                    </a:lnTo>
                    <a:lnTo>
                      <a:pt x="269" y="46"/>
                    </a:lnTo>
                    <a:lnTo>
                      <a:pt x="225" y="36"/>
                    </a:lnTo>
                    <a:lnTo>
                      <a:pt x="180" y="27"/>
                    </a:lnTo>
                    <a:lnTo>
                      <a:pt x="136" y="17"/>
                    </a:lnTo>
                    <a:lnTo>
                      <a:pt x="91" y="10"/>
                    </a:lnTo>
                    <a:lnTo>
                      <a:pt x="4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92" y="4"/>
                    </a:lnTo>
                    <a:lnTo>
                      <a:pt x="137" y="8"/>
                    </a:lnTo>
                    <a:lnTo>
                      <a:pt x="183" y="15"/>
                    </a:lnTo>
                    <a:lnTo>
                      <a:pt x="228" y="22"/>
                    </a:lnTo>
                    <a:lnTo>
                      <a:pt x="272" y="31"/>
                    </a:lnTo>
                    <a:lnTo>
                      <a:pt x="317" y="39"/>
                    </a:lnTo>
                    <a:lnTo>
                      <a:pt x="362" y="51"/>
                    </a:lnTo>
                    <a:lnTo>
                      <a:pt x="362" y="51"/>
                    </a:lnTo>
                    <a:lnTo>
                      <a:pt x="406" y="62"/>
                    </a:lnTo>
                    <a:lnTo>
                      <a:pt x="450" y="75"/>
                    </a:lnTo>
                    <a:lnTo>
                      <a:pt x="493" y="90"/>
                    </a:lnTo>
                    <a:lnTo>
                      <a:pt x="537" y="106"/>
                    </a:lnTo>
                    <a:lnTo>
                      <a:pt x="580" y="123"/>
                    </a:lnTo>
                    <a:lnTo>
                      <a:pt x="622" y="141"/>
                    </a:lnTo>
                    <a:lnTo>
                      <a:pt x="663" y="161"/>
                    </a:lnTo>
                    <a:lnTo>
                      <a:pt x="704" y="183"/>
                    </a:lnTo>
                    <a:lnTo>
                      <a:pt x="704" y="183"/>
                    </a:lnTo>
                    <a:lnTo>
                      <a:pt x="745" y="206"/>
                    </a:lnTo>
                    <a:lnTo>
                      <a:pt x="783" y="231"/>
                    </a:lnTo>
                    <a:lnTo>
                      <a:pt x="821" y="258"/>
                    </a:lnTo>
                    <a:lnTo>
                      <a:pt x="859" y="287"/>
                    </a:lnTo>
                    <a:lnTo>
                      <a:pt x="895" y="316"/>
                    </a:lnTo>
                    <a:lnTo>
                      <a:pt x="929" y="349"/>
                    </a:lnTo>
                    <a:lnTo>
                      <a:pt x="962" y="383"/>
                    </a:lnTo>
                    <a:lnTo>
                      <a:pt x="994" y="418"/>
                    </a:lnTo>
                    <a:lnTo>
                      <a:pt x="994" y="418"/>
                    </a:lnTo>
                    <a:lnTo>
                      <a:pt x="1023" y="455"/>
                    </a:lnTo>
                    <a:lnTo>
                      <a:pt x="1050" y="494"/>
                    </a:lnTo>
                    <a:lnTo>
                      <a:pt x="1050" y="494"/>
                    </a:lnTo>
                    <a:lnTo>
                      <a:pt x="1063" y="514"/>
                    </a:lnTo>
                    <a:lnTo>
                      <a:pt x="1076" y="534"/>
                    </a:lnTo>
                    <a:lnTo>
                      <a:pt x="1087" y="552"/>
                    </a:lnTo>
                    <a:lnTo>
                      <a:pt x="1098" y="571"/>
                    </a:lnTo>
                    <a:lnTo>
                      <a:pt x="1098" y="571"/>
                    </a:lnTo>
                    <a:lnTo>
                      <a:pt x="1124" y="604"/>
                    </a:lnTo>
                    <a:lnTo>
                      <a:pt x="1152" y="636"/>
                    </a:lnTo>
                    <a:lnTo>
                      <a:pt x="1181" y="667"/>
                    </a:lnTo>
                    <a:lnTo>
                      <a:pt x="1214" y="695"/>
                    </a:lnTo>
                    <a:lnTo>
                      <a:pt x="1214" y="695"/>
                    </a:lnTo>
                    <a:lnTo>
                      <a:pt x="1248" y="722"/>
                    </a:lnTo>
                    <a:lnTo>
                      <a:pt x="1283" y="747"/>
                    </a:lnTo>
                    <a:lnTo>
                      <a:pt x="1320" y="770"/>
                    </a:lnTo>
                    <a:lnTo>
                      <a:pt x="1357" y="792"/>
                    </a:lnTo>
                    <a:lnTo>
                      <a:pt x="1395" y="814"/>
                    </a:lnTo>
                    <a:lnTo>
                      <a:pt x="1434" y="833"/>
                    </a:lnTo>
                    <a:lnTo>
                      <a:pt x="1474" y="852"/>
                    </a:lnTo>
                    <a:lnTo>
                      <a:pt x="1515" y="869"/>
                    </a:lnTo>
                    <a:lnTo>
                      <a:pt x="1515" y="869"/>
                    </a:lnTo>
                    <a:lnTo>
                      <a:pt x="1556" y="886"/>
                    </a:lnTo>
                    <a:lnTo>
                      <a:pt x="1597" y="901"/>
                    </a:lnTo>
                    <a:lnTo>
                      <a:pt x="1639" y="915"/>
                    </a:lnTo>
                    <a:lnTo>
                      <a:pt x="1680" y="929"/>
                    </a:lnTo>
                    <a:lnTo>
                      <a:pt x="1766" y="955"/>
                    </a:lnTo>
                    <a:lnTo>
                      <a:pt x="1851" y="976"/>
                    </a:lnTo>
                    <a:lnTo>
                      <a:pt x="1851" y="976"/>
                    </a:lnTo>
                    <a:lnTo>
                      <a:pt x="1939" y="996"/>
                    </a:lnTo>
                    <a:lnTo>
                      <a:pt x="2026" y="1013"/>
                    </a:lnTo>
                    <a:lnTo>
                      <a:pt x="2114" y="1028"/>
                    </a:lnTo>
                    <a:lnTo>
                      <a:pt x="2203" y="1041"/>
                    </a:lnTo>
                    <a:lnTo>
                      <a:pt x="2290" y="1052"/>
                    </a:lnTo>
                    <a:lnTo>
                      <a:pt x="2379" y="1062"/>
                    </a:lnTo>
                    <a:lnTo>
                      <a:pt x="2467" y="1069"/>
                    </a:lnTo>
                    <a:lnTo>
                      <a:pt x="2556" y="1074"/>
                    </a:lnTo>
                    <a:lnTo>
                      <a:pt x="2557" y="1074"/>
                    </a:lnTo>
                    <a:lnTo>
                      <a:pt x="2557" y="1074"/>
                    </a:lnTo>
                    <a:lnTo>
                      <a:pt x="2567" y="1075"/>
                    </a:lnTo>
                    <a:lnTo>
                      <a:pt x="2576" y="1076"/>
                    </a:lnTo>
                    <a:lnTo>
                      <a:pt x="2584" y="1079"/>
                    </a:lnTo>
                    <a:lnTo>
                      <a:pt x="2593" y="1082"/>
                    </a:lnTo>
                    <a:lnTo>
                      <a:pt x="2600" y="1086"/>
                    </a:lnTo>
                    <a:lnTo>
                      <a:pt x="2608" y="1092"/>
                    </a:lnTo>
                    <a:lnTo>
                      <a:pt x="2621" y="1103"/>
                    </a:lnTo>
                    <a:lnTo>
                      <a:pt x="2631" y="1117"/>
                    </a:lnTo>
                    <a:lnTo>
                      <a:pt x="2635" y="1124"/>
                    </a:lnTo>
                    <a:lnTo>
                      <a:pt x="2639" y="1133"/>
                    </a:lnTo>
                    <a:lnTo>
                      <a:pt x="2642" y="1141"/>
                    </a:lnTo>
                    <a:lnTo>
                      <a:pt x="2644" y="1150"/>
                    </a:lnTo>
                    <a:lnTo>
                      <a:pt x="2645" y="1160"/>
                    </a:lnTo>
                    <a:lnTo>
                      <a:pt x="2645" y="1170"/>
                    </a:lnTo>
                    <a:lnTo>
                      <a:pt x="2645" y="1170"/>
                    </a:lnTo>
                    <a:lnTo>
                      <a:pt x="2644" y="1178"/>
                    </a:lnTo>
                    <a:lnTo>
                      <a:pt x="2642" y="1187"/>
                    </a:lnTo>
                    <a:lnTo>
                      <a:pt x="2639" y="1196"/>
                    </a:lnTo>
                    <a:lnTo>
                      <a:pt x="2635" y="1204"/>
                    </a:lnTo>
                    <a:lnTo>
                      <a:pt x="2631" y="1212"/>
                    </a:lnTo>
                    <a:lnTo>
                      <a:pt x="2627" y="1219"/>
                    </a:lnTo>
                    <a:lnTo>
                      <a:pt x="2615" y="1232"/>
                    </a:lnTo>
                    <a:lnTo>
                      <a:pt x="2601" y="1243"/>
                    </a:lnTo>
                    <a:lnTo>
                      <a:pt x="2593" y="1247"/>
                    </a:lnTo>
                    <a:lnTo>
                      <a:pt x="2586" y="1250"/>
                    </a:lnTo>
                    <a:lnTo>
                      <a:pt x="2576" y="1253"/>
                    </a:lnTo>
                    <a:lnTo>
                      <a:pt x="2567" y="1254"/>
                    </a:lnTo>
                    <a:lnTo>
                      <a:pt x="2559" y="1256"/>
                    </a:lnTo>
                    <a:lnTo>
                      <a:pt x="2549" y="1256"/>
                    </a:lnTo>
                    <a:lnTo>
                      <a:pt x="2549" y="1256"/>
                    </a:lnTo>
                    <a:lnTo>
                      <a:pt x="2545" y="1256"/>
                    </a:lnTo>
                    <a:lnTo>
                      <a:pt x="2545" y="12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2" name="Group 165"/>
              <p:cNvGrpSpPr/>
              <p:nvPr/>
            </p:nvGrpSpPr>
            <p:grpSpPr>
              <a:xfrm rot="3502563">
                <a:off x="5059058" y="2714815"/>
                <a:ext cx="658980" cy="591697"/>
                <a:chOff x="971551" y="0"/>
                <a:chExt cx="7200902" cy="6818311"/>
              </a:xfrm>
            </p:grpSpPr>
            <p:sp>
              <p:nvSpPr>
                <p:cNvPr id="29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" name="Group 171"/>
              <p:cNvGrpSpPr/>
              <p:nvPr/>
            </p:nvGrpSpPr>
            <p:grpSpPr>
              <a:xfrm rot="21312991" flipH="1">
                <a:off x="5180347" y="4696231"/>
                <a:ext cx="698708" cy="550197"/>
                <a:chOff x="971551" y="0"/>
                <a:chExt cx="7200902" cy="6818311"/>
              </a:xfrm>
            </p:grpSpPr>
            <p:sp>
              <p:nvSpPr>
                <p:cNvPr id="290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4" name="Freeform 9"/>
              <p:cNvSpPr>
                <a:spLocks/>
              </p:cNvSpPr>
              <p:nvPr/>
            </p:nvSpPr>
            <p:spPr bwMode="auto">
              <a:xfrm>
                <a:off x="4716638" y="4099567"/>
                <a:ext cx="1285555" cy="231133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Freeform 7"/>
              <p:cNvSpPr>
                <a:spLocks/>
              </p:cNvSpPr>
              <p:nvPr/>
            </p:nvSpPr>
            <p:spPr bwMode="auto">
              <a:xfrm>
                <a:off x="5669348" y="589355"/>
                <a:ext cx="426652" cy="5227245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6" name="Group 165"/>
              <p:cNvGrpSpPr/>
              <p:nvPr/>
            </p:nvGrpSpPr>
            <p:grpSpPr>
              <a:xfrm rot="287009">
                <a:off x="5976808" y="4153555"/>
                <a:ext cx="864455" cy="818525"/>
                <a:chOff x="707853" y="22066"/>
                <a:chExt cx="7200902" cy="6818311"/>
              </a:xfrm>
            </p:grpSpPr>
            <p:sp>
              <p:nvSpPr>
                <p:cNvPr id="288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7" name="Freeform 8"/>
              <p:cNvSpPr>
                <a:spLocks/>
              </p:cNvSpPr>
              <p:nvPr/>
            </p:nvSpPr>
            <p:spPr bwMode="auto">
              <a:xfrm>
                <a:off x="5840798" y="3121975"/>
                <a:ext cx="1588702" cy="539295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8" name="Group 168"/>
              <p:cNvGrpSpPr/>
              <p:nvPr/>
            </p:nvGrpSpPr>
            <p:grpSpPr>
              <a:xfrm rot="18617175">
                <a:off x="6718459" y="3075594"/>
                <a:ext cx="340137" cy="167559"/>
                <a:chOff x="793750" y="0"/>
                <a:chExt cx="7556501" cy="2116991"/>
              </a:xfrm>
            </p:grpSpPr>
            <p:sp>
              <p:nvSpPr>
                <p:cNvPr id="28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9" name="Group 168"/>
              <p:cNvGrpSpPr/>
              <p:nvPr/>
            </p:nvGrpSpPr>
            <p:grpSpPr>
              <a:xfrm rot="550500">
                <a:off x="5079515" y="3730271"/>
                <a:ext cx="820427" cy="229847"/>
                <a:chOff x="793750" y="0"/>
                <a:chExt cx="7556501" cy="2116991"/>
              </a:xfrm>
            </p:grpSpPr>
            <p:sp>
              <p:nvSpPr>
                <p:cNvPr id="28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0" name="Group 168"/>
              <p:cNvGrpSpPr/>
              <p:nvPr/>
            </p:nvGrpSpPr>
            <p:grpSpPr>
              <a:xfrm rot="14856880">
                <a:off x="5668393" y="4447194"/>
                <a:ext cx="340137" cy="167559"/>
                <a:chOff x="793750" y="0"/>
                <a:chExt cx="7556501" cy="2116991"/>
              </a:xfrm>
            </p:grpSpPr>
            <p:sp>
              <p:nvSpPr>
                <p:cNvPr id="28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1" name="Group 168"/>
              <p:cNvGrpSpPr/>
              <p:nvPr/>
            </p:nvGrpSpPr>
            <p:grpSpPr>
              <a:xfrm rot="19919584">
                <a:off x="6966926" y="3094189"/>
                <a:ext cx="383462" cy="160775"/>
                <a:chOff x="793750" y="0"/>
                <a:chExt cx="7556501" cy="2116991"/>
              </a:xfrm>
            </p:grpSpPr>
            <p:sp>
              <p:nvSpPr>
                <p:cNvPr id="28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2" name="Group 168"/>
              <p:cNvGrpSpPr/>
              <p:nvPr/>
            </p:nvGrpSpPr>
            <p:grpSpPr>
              <a:xfrm>
                <a:off x="4872682" y="2286000"/>
                <a:ext cx="444643" cy="124569"/>
                <a:chOff x="793750" y="0"/>
                <a:chExt cx="7556501" cy="2116991"/>
              </a:xfrm>
            </p:grpSpPr>
            <p:sp>
              <p:nvSpPr>
                <p:cNvPr id="27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3" name="Group 165"/>
              <p:cNvGrpSpPr/>
              <p:nvPr/>
            </p:nvGrpSpPr>
            <p:grpSpPr>
              <a:xfrm rot="287009">
                <a:off x="5737317" y="2262576"/>
                <a:ext cx="591348" cy="559929"/>
                <a:chOff x="707853" y="22066"/>
                <a:chExt cx="7200902" cy="6818311"/>
              </a:xfrm>
            </p:grpSpPr>
            <p:sp>
              <p:nvSpPr>
                <p:cNvPr id="276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4" name="Group 168"/>
              <p:cNvGrpSpPr/>
              <p:nvPr/>
            </p:nvGrpSpPr>
            <p:grpSpPr>
              <a:xfrm rot="1747496">
                <a:off x="5985568" y="3534304"/>
                <a:ext cx="617151" cy="147534"/>
                <a:chOff x="793750" y="0"/>
                <a:chExt cx="7556501" cy="2116991"/>
              </a:xfrm>
            </p:grpSpPr>
            <p:sp>
              <p:nvSpPr>
                <p:cNvPr id="27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5" name="Group 168"/>
              <p:cNvGrpSpPr/>
              <p:nvPr/>
            </p:nvGrpSpPr>
            <p:grpSpPr>
              <a:xfrm rot="2267926">
                <a:off x="6480809" y="3325925"/>
                <a:ext cx="340137" cy="167559"/>
                <a:chOff x="793750" y="0"/>
                <a:chExt cx="7556501" cy="2116991"/>
              </a:xfrm>
            </p:grpSpPr>
            <p:sp>
              <p:nvSpPr>
                <p:cNvPr id="27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6" name="Group 168"/>
              <p:cNvGrpSpPr/>
              <p:nvPr/>
            </p:nvGrpSpPr>
            <p:grpSpPr>
              <a:xfrm rot="17838455">
                <a:off x="6106266" y="3140680"/>
                <a:ext cx="340137" cy="167559"/>
                <a:chOff x="793750" y="0"/>
                <a:chExt cx="7556501" cy="2116991"/>
              </a:xfrm>
            </p:grpSpPr>
            <p:sp>
              <p:nvSpPr>
                <p:cNvPr id="27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7" name="Group 168"/>
              <p:cNvGrpSpPr/>
              <p:nvPr/>
            </p:nvGrpSpPr>
            <p:grpSpPr>
              <a:xfrm rot="2163541">
                <a:off x="4954243" y="4022464"/>
                <a:ext cx="288583" cy="80848"/>
                <a:chOff x="793750" y="0"/>
                <a:chExt cx="7556501" cy="2116991"/>
              </a:xfrm>
            </p:grpSpPr>
            <p:sp>
              <p:nvSpPr>
                <p:cNvPr id="26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8" name="Group 165"/>
              <p:cNvGrpSpPr/>
              <p:nvPr/>
            </p:nvGrpSpPr>
            <p:grpSpPr>
              <a:xfrm rot="20956613">
                <a:off x="5257800" y="4165742"/>
                <a:ext cx="373174" cy="335072"/>
                <a:chOff x="971551" y="0"/>
                <a:chExt cx="7200902" cy="6818311"/>
              </a:xfrm>
            </p:grpSpPr>
            <p:sp>
              <p:nvSpPr>
                <p:cNvPr id="266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9" name="Group 165"/>
              <p:cNvGrpSpPr/>
              <p:nvPr/>
            </p:nvGrpSpPr>
            <p:grpSpPr>
              <a:xfrm>
                <a:off x="4889500" y="4114800"/>
                <a:ext cx="220774" cy="198232"/>
                <a:chOff x="971551" y="0"/>
                <a:chExt cx="7200902" cy="6818311"/>
              </a:xfrm>
            </p:grpSpPr>
            <p:sp>
              <p:nvSpPr>
                <p:cNvPr id="26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0" name="Group 168"/>
              <p:cNvGrpSpPr/>
              <p:nvPr/>
            </p:nvGrpSpPr>
            <p:grpSpPr>
              <a:xfrm rot="16453772">
                <a:off x="5219859" y="2161194"/>
                <a:ext cx="340137" cy="167559"/>
                <a:chOff x="793750" y="0"/>
                <a:chExt cx="7556501" cy="2116991"/>
              </a:xfrm>
            </p:grpSpPr>
            <p:sp>
              <p:nvSpPr>
                <p:cNvPr id="26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1" name="Group 168"/>
              <p:cNvGrpSpPr/>
              <p:nvPr/>
            </p:nvGrpSpPr>
            <p:grpSpPr>
              <a:xfrm rot="2267926">
                <a:off x="5349661" y="2372654"/>
                <a:ext cx="340137" cy="167559"/>
                <a:chOff x="793750" y="0"/>
                <a:chExt cx="7556501" cy="2116991"/>
              </a:xfrm>
            </p:grpSpPr>
            <p:sp>
              <p:nvSpPr>
                <p:cNvPr id="26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2" name="Group 168"/>
              <p:cNvGrpSpPr/>
              <p:nvPr/>
            </p:nvGrpSpPr>
            <p:grpSpPr>
              <a:xfrm rot="19669352">
                <a:off x="5697395" y="1705970"/>
                <a:ext cx="340137" cy="167559"/>
                <a:chOff x="793750" y="0"/>
                <a:chExt cx="7556501" cy="2116991"/>
              </a:xfrm>
            </p:grpSpPr>
            <p:sp>
              <p:nvSpPr>
                <p:cNvPr id="25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3" name="Group 168"/>
              <p:cNvGrpSpPr/>
              <p:nvPr/>
            </p:nvGrpSpPr>
            <p:grpSpPr>
              <a:xfrm rot="1650327">
                <a:off x="5510100" y="1309862"/>
                <a:ext cx="303252" cy="149389"/>
                <a:chOff x="793750" y="0"/>
                <a:chExt cx="7556501" cy="2116991"/>
              </a:xfrm>
            </p:grpSpPr>
            <p:sp>
              <p:nvSpPr>
                <p:cNvPr id="25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4" name="Group 168"/>
              <p:cNvGrpSpPr/>
              <p:nvPr/>
            </p:nvGrpSpPr>
            <p:grpSpPr>
              <a:xfrm rot="1350096">
                <a:off x="5243919" y="1796000"/>
                <a:ext cx="508462" cy="213184"/>
                <a:chOff x="793750" y="0"/>
                <a:chExt cx="7556501" cy="2116991"/>
              </a:xfrm>
            </p:grpSpPr>
            <p:sp>
              <p:nvSpPr>
                <p:cNvPr id="25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5" name="Group 165"/>
              <p:cNvGrpSpPr/>
              <p:nvPr/>
            </p:nvGrpSpPr>
            <p:grpSpPr>
              <a:xfrm rot="287009">
                <a:off x="5799240" y="3108686"/>
                <a:ext cx="213046" cy="201727"/>
                <a:chOff x="707853" y="22066"/>
                <a:chExt cx="7200902" cy="6818311"/>
              </a:xfrm>
            </p:grpSpPr>
            <p:sp>
              <p:nvSpPr>
                <p:cNvPr id="252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6" name="Group 168"/>
              <p:cNvGrpSpPr/>
              <p:nvPr/>
            </p:nvGrpSpPr>
            <p:grpSpPr>
              <a:xfrm rot="18617175">
                <a:off x="5878274" y="3858466"/>
                <a:ext cx="599427" cy="295291"/>
                <a:chOff x="793750" y="0"/>
                <a:chExt cx="7556501" cy="2116991"/>
              </a:xfrm>
            </p:grpSpPr>
            <p:sp>
              <p:nvSpPr>
                <p:cNvPr id="250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7" name="Group 168"/>
              <p:cNvGrpSpPr/>
              <p:nvPr/>
            </p:nvGrpSpPr>
            <p:grpSpPr>
              <a:xfrm rot="2267926">
                <a:off x="5541009" y="3592625"/>
                <a:ext cx="340137" cy="167559"/>
                <a:chOff x="793750" y="0"/>
                <a:chExt cx="7556501" cy="2116991"/>
              </a:xfrm>
            </p:grpSpPr>
            <p:sp>
              <p:nvSpPr>
                <p:cNvPr id="24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41" name="Group 44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92443" y="2584642"/>
            <a:ext cx="1372890" cy="3647613"/>
            <a:chOff x="5181600" y="1370170"/>
            <a:chExt cx="1566262" cy="5774526"/>
          </a:xfrm>
        </p:grpSpPr>
        <p:grpSp>
          <p:nvGrpSpPr>
            <p:cNvPr id="437" name="Group 436"/>
            <p:cNvGrpSpPr/>
            <p:nvPr/>
          </p:nvGrpSpPr>
          <p:grpSpPr>
            <a:xfrm>
              <a:off x="5408077" y="5357011"/>
              <a:ext cx="602976" cy="1787685"/>
              <a:chOff x="5391143" y="5365478"/>
              <a:chExt cx="602976" cy="1787685"/>
            </a:xfrm>
          </p:grpSpPr>
          <p:grpSp>
            <p:nvGrpSpPr>
              <p:cNvPr id="405" name="Group 93"/>
              <p:cNvGrpSpPr/>
              <p:nvPr/>
            </p:nvGrpSpPr>
            <p:grpSpPr>
              <a:xfrm rot="186992">
                <a:off x="5391143" y="5464533"/>
                <a:ext cx="602976" cy="1688630"/>
                <a:chOff x="1346198" y="3640666"/>
                <a:chExt cx="755162" cy="3117518"/>
              </a:xfrm>
            </p:grpSpPr>
            <p:sp>
              <p:nvSpPr>
                <p:cNvPr id="407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5"/>
                <p:cNvSpPr>
                  <a:spLocks/>
                </p:cNvSpPr>
                <p:nvPr/>
              </p:nvSpPr>
              <p:spPr bwMode="auto">
                <a:xfrm rot="21448727">
                  <a:off x="1631950" y="364490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Freeform 7"/>
                <p:cNvSpPr>
                  <a:spLocks/>
                </p:cNvSpPr>
                <p:nvPr/>
              </p:nvSpPr>
              <p:spPr bwMode="auto">
                <a:xfrm rot="21316019" flipH="1">
                  <a:off x="1640185" y="36500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06" name="Freeform 9"/>
              <p:cNvSpPr>
                <a:spLocks/>
              </p:cNvSpPr>
              <p:nvPr/>
            </p:nvSpPr>
            <p:spPr bwMode="auto">
              <a:xfrm rot="186992">
                <a:off x="5598006" y="5365478"/>
                <a:ext cx="307534" cy="142686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1" name="Group 61"/>
            <p:cNvGrpSpPr/>
            <p:nvPr/>
          </p:nvGrpSpPr>
          <p:grpSpPr>
            <a:xfrm>
              <a:off x="5181600" y="1370170"/>
              <a:ext cx="1566262" cy="4090142"/>
              <a:chOff x="4000115" y="628088"/>
              <a:chExt cx="1707443" cy="4458824"/>
            </a:xfrm>
          </p:grpSpPr>
          <p:grpSp>
            <p:nvGrpSpPr>
              <p:cNvPr id="192" name="Group 165"/>
              <p:cNvGrpSpPr/>
              <p:nvPr/>
            </p:nvGrpSpPr>
            <p:grpSpPr>
              <a:xfrm rot="4345192">
                <a:off x="3966474" y="2368244"/>
                <a:ext cx="658980" cy="591697"/>
                <a:chOff x="971551" y="0"/>
                <a:chExt cx="7200902" cy="6818311"/>
              </a:xfrm>
            </p:grpSpPr>
            <p:sp>
              <p:nvSpPr>
                <p:cNvPr id="214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3" name="Group 171"/>
              <p:cNvGrpSpPr/>
              <p:nvPr/>
            </p:nvGrpSpPr>
            <p:grpSpPr>
              <a:xfrm rot="21312991" flipH="1">
                <a:off x="4182179" y="4079136"/>
                <a:ext cx="533236" cy="419896"/>
                <a:chOff x="971551" y="0"/>
                <a:chExt cx="7200902" cy="6818311"/>
              </a:xfrm>
            </p:grpSpPr>
            <p:sp>
              <p:nvSpPr>
                <p:cNvPr id="212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4" name="Freeform 9"/>
              <p:cNvSpPr>
                <a:spLocks/>
              </p:cNvSpPr>
              <p:nvPr/>
            </p:nvSpPr>
            <p:spPr bwMode="auto">
              <a:xfrm>
                <a:off x="4038600" y="3486297"/>
                <a:ext cx="744008" cy="133767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4564063" y="628088"/>
                <a:ext cx="312738" cy="4458824"/>
              </a:xfrm>
              <a:custGeom>
                <a:avLst/>
                <a:gdLst/>
                <a:ahLst/>
                <a:cxnLst>
                  <a:cxn ang="0">
                    <a:pos x="85" y="8177"/>
                  </a:cxn>
                  <a:cxn ang="0">
                    <a:pos x="198" y="7659"/>
                  </a:cxn>
                  <a:cxn ang="0">
                    <a:pos x="268" y="7269"/>
                  </a:cxn>
                  <a:cxn ang="0">
                    <a:pos x="336" y="6747"/>
                  </a:cxn>
                  <a:cxn ang="0">
                    <a:pos x="357" y="6422"/>
                  </a:cxn>
                  <a:cxn ang="0">
                    <a:pos x="357" y="6228"/>
                  </a:cxn>
                  <a:cxn ang="0">
                    <a:pos x="342" y="6039"/>
                  </a:cxn>
                  <a:cxn ang="0">
                    <a:pos x="315" y="5888"/>
                  </a:cxn>
                  <a:cxn ang="0">
                    <a:pos x="275" y="5719"/>
                  </a:cxn>
                  <a:cxn ang="0">
                    <a:pos x="203" y="5320"/>
                  </a:cxn>
                  <a:cxn ang="0">
                    <a:pos x="147" y="4918"/>
                  </a:cxn>
                  <a:cxn ang="0">
                    <a:pos x="87" y="4383"/>
                  </a:cxn>
                  <a:cxn ang="0">
                    <a:pos x="52" y="3982"/>
                  </a:cxn>
                  <a:cxn ang="0">
                    <a:pos x="18" y="3445"/>
                  </a:cxn>
                  <a:cxn ang="0">
                    <a:pos x="4" y="3042"/>
                  </a:cxn>
                  <a:cxn ang="0">
                    <a:pos x="3" y="2504"/>
                  </a:cxn>
                  <a:cxn ang="0">
                    <a:pos x="22" y="2100"/>
                  </a:cxn>
                  <a:cxn ang="0">
                    <a:pos x="61" y="1765"/>
                  </a:cxn>
                  <a:cxn ang="0">
                    <a:pos x="99" y="1564"/>
                  </a:cxn>
                  <a:cxn ang="0">
                    <a:pos x="134" y="1433"/>
                  </a:cxn>
                  <a:cxn ang="0">
                    <a:pos x="179" y="1306"/>
                  </a:cxn>
                  <a:cxn ang="0">
                    <a:pos x="257" y="1051"/>
                  </a:cxn>
                  <a:cxn ang="0">
                    <a:pos x="299" y="856"/>
                  </a:cxn>
                  <a:cxn ang="0">
                    <a:pos x="333" y="592"/>
                  </a:cxn>
                  <a:cxn ang="0">
                    <a:pos x="336" y="393"/>
                  </a:cxn>
                  <a:cxn ang="0">
                    <a:pos x="316" y="194"/>
                  </a:cxn>
                  <a:cxn ang="0">
                    <a:pos x="288" y="64"/>
                  </a:cxn>
                  <a:cxn ang="0">
                    <a:pos x="280" y="31"/>
                  </a:cxn>
                  <a:cxn ang="0">
                    <a:pos x="318" y="160"/>
                  </a:cxn>
                  <a:cxn ang="0">
                    <a:pos x="345" y="325"/>
                  </a:cxn>
                  <a:cxn ang="0">
                    <a:pos x="357" y="526"/>
                  </a:cxn>
                  <a:cxn ang="0">
                    <a:pos x="340" y="795"/>
                  </a:cxn>
                  <a:cxn ang="0">
                    <a:pos x="296" y="1061"/>
                  </a:cxn>
                  <a:cxn ang="0">
                    <a:pos x="247" y="1257"/>
                  </a:cxn>
                  <a:cxn ang="0">
                    <a:pos x="198" y="1417"/>
                  </a:cxn>
                  <a:cxn ang="0">
                    <a:pos x="158" y="1577"/>
                  </a:cxn>
                  <a:cxn ang="0">
                    <a:pos x="130" y="1773"/>
                  </a:cxn>
                  <a:cxn ang="0">
                    <a:pos x="104" y="2104"/>
                  </a:cxn>
                  <a:cxn ang="0">
                    <a:pos x="100" y="2504"/>
                  </a:cxn>
                  <a:cxn ang="0">
                    <a:pos x="121" y="3036"/>
                  </a:cxn>
                  <a:cxn ang="0">
                    <a:pos x="151" y="3436"/>
                  </a:cxn>
                  <a:cxn ang="0">
                    <a:pos x="205" y="3966"/>
                  </a:cxn>
                  <a:cxn ang="0">
                    <a:pos x="256" y="4363"/>
                  </a:cxn>
                  <a:cxn ang="0">
                    <a:pos x="335" y="4892"/>
                  </a:cxn>
                  <a:cxn ang="0">
                    <a:pos x="405" y="5284"/>
                  </a:cxn>
                  <a:cxn ang="0">
                    <a:pos x="507" y="5734"/>
                  </a:cxn>
                  <a:cxn ang="0">
                    <a:pos x="544" y="5864"/>
                  </a:cxn>
                  <a:cxn ang="0">
                    <a:pos x="573" y="6005"/>
                  </a:cxn>
                  <a:cxn ang="0">
                    <a:pos x="597" y="6215"/>
                  </a:cxn>
                  <a:cxn ang="0">
                    <a:pos x="604" y="6423"/>
                  </a:cxn>
                  <a:cxn ang="0">
                    <a:pos x="597" y="6766"/>
                  </a:cxn>
                  <a:cxn ang="0">
                    <a:pos x="547" y="7309"/>
                  </a:cxn>
                  <a:cxn ang="0">
                    <a:pos x="490" y="7712"/>
                  </a:cxn>
                  <a:cxn ang="0">
                    <a:pos x="395" y="8246"/>
                  </a:cxn>
                  <a:cxn ang="0">
                    <a:pos x="335" y="8528"/>
                  </a:cxn>
                  <a:cxn ang="0">
                    <a:pos x="302" y="8583"/>
                  </a:cxn>
                  <a:cxn ang="0">
                    <a:pos x="253" y="8623"/>
                  </a:cxn>
                  <a:cxn ang="0">
                    <a:pos x="192" y="8640"/>
                  </a:cxn>
                  <a:cxn ang="0">
                    <a:pos x="144" y="8636"/>
                  </a:cxn>
                  <a:cxn ang="0">
                    <a:pos x="83" y="8610"/>
                  </a:cxn>
                  <a:cxn ang="0">
                    <a:pos x="41" y="8565"/>
                  </a:cxn>
                  <a:cxn ang="0">
                    <a:pos x="17" y="8506"/>
                  </a:cxn>
                  <a:cxn ang="0">
                    <a:pos x="18" y="8441"/>
                  </a:cxn>
                </a:cxnLst>
                <a:rect l="0" t="0" r="r" b="b"/>
                <a:pathLst>
                  <a:path w="606" h="8640">
                    <a:moveTo>
                      <a:pt x="21" y="8432"/>
                    </a:moveTo>
                    <a:lnTo>
                      <a:pt x="21" y="8432"/>
                    </a:lnTo>
                    <a:lnTo>
                      <a:pt x="54" y="8305"/>
                    </a:lnTo>
                    <a:lnTo>
                      <a:pt x="85" y="8177"/>
                    </a:lnTo>
                    <a:lnTo>
                      <a:pt x="114" y="8048"/>
                    </a:lnTo>
                    <a:lnTo>
                      <a:pt x="144" y="7919"/>
                    </a:lnTo>
                    <a:lnTo>
                      <a:pt x="171" y="7789"/>
                    </a:lnTo>
                    <a:lnTo>
                      <a:pt x="198" y="7659"/>
                    </a:lnTo>
                    <a:lnTo>
                      <a:pt x="223" y="7529"/>
                    </a:lnTo>
                    <a:lnTo>
                      <a:pt x="246" y="7399"/>
                    </a:lnTo>
                    <a:lnTo>
                      <a:pt x="246" y="7399"/>
                    </a:lnTo>
                    <a:lnTo>
                      <a:pt x="268" y="7269"/>
                    </a:lnTo>
                    <a:lnTo>
                      <a:pt x="288" y="7139"/>
                    </a:lnTo>
                    <a:lnTo>
                      <a:pt x="306" y="7008"/>
                    </a:lnTo>
                    <a:lnTo>
                      <a:pt x="323" y="6878"/>
                    </a:lnTo>
                    <a:lnTo>
                      <a:pt x="336" y="6747"/>
                    </a:lnTo>
                    <a:lnTo>
                      <a:pt x="347" y="6617"/>
                    </a:lnTo>
                    <a:lnTo>
                      <a:pt x="352" y="6552"/>
                    </a:lnTo>
                    <a:lnTo>
                      <a:pt x="354" y="6487"/>
                    </a:lnTo>
                    <a:lnTo>
                      <a:pt x="357" y="6422"/>
                    </a:lnTo>
                    <a:lnTo>
                      <a:pt x="359" y="6357"/>
                    </a:lnTo>
                    <a:lnTo>
                      <a:pt x="359" y="6357"/>
                    </a:lnTo>
                    <a:lnTo>
                      <a:pt x="359" y="6292"/>
                    </a:lnTo>
                    <a:lnTo>
                      <a:pt x="357" y="6228"/>
                    </a:lnTo>
                    <a:lnTo>
                      <a:pt x="353" y="6165"/>
                    </a:lnTo>
                    <a:lnTo>
                      <a:pt x="349" y="6101"/>
                    </a:lnTo>
                    <a:lnTo>
                      <a:pt x="349" y="6101"/>
                    </a:lnTo>
                    <a:lnTo>
                      <a:pt x="342" y="6039"/>
                    </a:lnTo>
                    <a:lnTo>
                      <a:pt x="333" y="5977"/>
                    </a:lnTo>
                    <a:lnTo>
                      <a:pt x="333" y="5977"/>
                    </a:lnTo>
                    <a:lnTo>
                      <a:pt x="322" y="5917"/>
                    </a:lnTo>
                    <a:lnTo>
                      <a:pt x="315" y="5888"/>
                    </a:lnTo>
                    <a:lnTo>
                      <a:pt x="306" y="5855"/>
                    </a:lnTo>
                    <a:lnTo>
                      <a:pt x="306" y="5855"/>
                    </a:lnTo>
                    <a:lnTo>
                      <a:pt x="291" y="5787"/>
                    </a:lnTo>
                    <a:lnTo>
                      <a:pt x="275" y="5719"/>
                    </a:lnTo>
                    <a:lnTo>
                      <a:pt x="263" y="5653"/>
                    </a:lnTo>
                    <a:lnTo>
                      <a:pt x="250" y="5587"/>
                    </a:lnTo>
                    <a:lnTo>
                      <a:pt x="226" y="5452"/>
                    </a:lnTo>
                    <a:lnTo>
                      <a:pt x="203" y="5320"/>
                    </a:lnTo>
                    <a:lnTo>
                      <a:pt x="203" y="5320"/>
                    </a:lnTo>
                    <a:lnTo>
                      <a:pt x="183" y="5185"/>
                    </a:lnTo>
                    <a:lnTo>
                      <a:pt x="165" y="5053"/>
                    </a:lnTo>
                    <a:lnTo>
                      <a:pt x="147" y="4918"/>
                    </a:lnTo>
                    <a:lnTo>
                      <a:pt x="131" y="4784"/>
                    </a:lnTo>
                    <a:lnTo>
                      <a:pt x="116" y="4651"/>
                    </a:lnTo>
                    <a:lnTo>
                      <a:pt x="100" y="4517"/>
                    </a:lnTo>
                    <a:lnTo>
                      <a:pt x="87" y="4383"/>
                    </a:lnTo>
                    <a:lnTo>
                      <a:pt x="75" y="4250"/>
                    </a:lnTo>
                    <a:lnTo>
                      <a:pt x="75" y="4250"/>
                    </a:lnTo>
                    <a:lnTo>
                      <a:pt x="63" y="4116"/>
                    </a:lnTo>
                    <a:lnTo>
                      <a:pt x="52" y="3982"/>
                    </a:lnTo>
                    <a:lnTo>
                      <a:pt x="42" y="3847"/>
                    </a:lnTo>
                    <a:lnTo>
                      <a:pt x="32" y="3713"/>
                    </a:lnTo>
                    <a:lnTo>
                      <a:pt x="25" y="3579"/>
                    </a:lnTo>
                    <a:lnTo>
                      <a:pt x="18" y="3445"/>
                    </a:lnTo>
                    <a:lnTo>
                      <a:pt x="13" y="3310"/>
                    </a:lnTo>
                    <a:lnTo>
                      <a:pt x="7" y="3176"/>
                    </a:lnTo>
                    <a:lnTo>
                      <a:pt x="7" y="3176"/>
                    </a:lnTo>
                    <a:lnTo>
                      <a:pt x="4" y="3042"/>
                    </a:lnTo>
                    <a:lnTo>
                      <a:pt x="1" y="2906"/>
                    </a:lnTo>
                    <a:lnTo>
                      <a:pt x="0" y="2772"/>
                    </a:lnTo>
                    <a:lnTo>
                      <a:pt x="1" y="2638"/>
                    </a:lnTo>
                    <a:lnTo>
                      <a:pt x="3" y="2504"/>
                    </a:lnTo>
                    <a:lnTo>
                      <a:pt x="7" y="2368"/>
                    </a:lnTo>
                    <a:lnTo>
                      <a:pt x="14" y="2234"/>
                    </a:lnTo>
                    <a:lnTo>
                      <a:pt x="22" y="2100"/>
                    </a:lnTo>
                    <a:lnTo>
                      <a:pt x="22" y="2100"/>
                    </a:lnTo>
                    <a:lnTo>
                      <a:pt x="35" y="1965"/>
                    </a:lnTo>
                    <a:lnTo>
                      <a:pt x="42" y="1898"/>
                    </a:lnTo>
                    <a:lnTo>
                      <a:pt x="51" y="1831"/>
                    </a:lnTo>
                    <a:lnTo>
                      <a:pt x="61" y="1765"/>
                    </a:lnTo>
                    <a:lnTo>
                      <a:pt x="72" y="1697"/>
                    </a:lnTo>
                    <a:lnTo>
                      <a:pt x="85" y="1631"/>
                    </a:lnTo>
                    <a:lnTo>
                      <a:pt x="99" y="1564"/>
                    </a:lnTo>
                    <a:lnTo>
                      <a:pt x="99" y="1564"/>
                    </a:lnTo>
                    <a:lnTo>
                      <a:pt x="116" y="1498"/>
                    </a:lnTo>
                    <a:lnTo>
                      <a:pt x="124" y="1465"/>
                    </a:lnTo>
                    <a:lnTo>
                      <a:pt x="134" y="1433"/>
                    </a:lnTo>
                    <a:lnTo>
                      <a:pt x="134" y="1433"/>
                    </a:lnTo>
                    <a:lnTo>
                      <a:pt x="145" y="1400"/>
                    </a:lnTo>
                    <a:lnTo>
                      <a:pt x="157" y="1369"/>
                    </a:lnTo>
                    <a:lnTo>
                      <a:pt x="179" y="1306"/>
                    </a:lnTo>
                    <a:lnTo>
                      <a:pt x="179" y="1306"/>
                    </a:lnTo>
                    <a:lnTo>
                      <a:pt x="200" y="1243"/>
                    </a:lnTo>
                    <a:lnTo>
                      <a:pt x="220" y="1180"/>
                    </a:lnTo>
                    <a:lnTo>
                      <a:pt x="239" y="1116"/>
                    </a:lnTo>
                    <a:lnTo>
                      <a:pt x="257" y="1051"/>
                    </a:lnTo>
                    <a:lnTo>
                      <a:pt x="257" y="1051"/>
                    </a:lnTo>
                    <a:lnTo>
                      <a:pt x="272" y="986"/>
                    </a:lnTo>
                    <a:lnTo>
                      <a:pt x="287" y="921"/>
                    </a:lnTo>
                    <a:lnTo>
                      <a:pt x="299" y="856"/>
                    </a:lnTo>
                    <a:lnTo>
                      <a:pt x="311" y="791"/>
                    </a:lnTo>
                    <a:lnTo>
                      <a:pt x="321" y="725"/>
                    </a:lnTo>
                    <a:lnTo>
                      <a:pt x="328" y="658"/>
                    </a:lnTo>
                    <a:lnTo>
                      <a:pt x="333" y="592"/>
                    </a:lnTo>
                    <a:lnTo>
                      <a:pt x="336" y="526"/>
                    </a:lnTo>
                    <a:lnTo>
                      <a:pt x="336" y="526"/>
                    </a:lnTo>
                    <a:lnTo>
                      <a:pt x="337" y="459"/>
                    </a:lnTo>
                    <a:lnTo>
                      <a:pt x="336" y="393"/>
                    </a:lnTo>
                    <a:lnTo>
                      <a:pt x="332" y="326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16" y="194"/>
                    </a:lnTo>
                    <a:lnTo>
                      <a:pt x="311" y="161"/>
                    </a:lnTo>
                    <a:lnTo>
                      <a:pt x="305" y="127"/>
                    </a:lnTo>
                    <a:lnTo>
                      <a:pt x="296" y="95"/>
                    </a:lnTo>
                    <a:lnTo>
                      <a:pt x="288" y="64"/>
                    </a:lnTo>
                    <a:lnTo>
                      <a:pt x="278" y="31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80" y="31"/>
                    </a:lnTo>
                    <a:lnTo>
                      <a:pt x="291" y="62"/>
                    </a:lnTo>
                    <a:lnTo>
                      <a:pt x="301" y="95"/>
                    </a:lnTo>
                    <a:lnTo>
                      <a:pt x="309" y="127"/>
                    </a:lnTo>
                    <a:lnTo>
                      <a:pt x="318" y="160"/>
                    </a:lnTo>
                    <a:lnTo>
                      <a:pt x="325" y="192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5" y="325"/>
                    </a:lnTo>
                    <a:lnTo>
                      <a:pt x="352" y="391"/>
                    </a:lnTo>
                    <a:lnTo>
                      <a:pt x="356" y="459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56" y="593"/>
                    </a:lnTo>
                    <a:lnTo>
                      <a:pt x="353" y="661"/>
                    </a:lnTo>
                    <a:lnTo>
                      <a:pt x="347" y="728"/>
                    </a:lnTo>
                    <a:lnTo>
                      <a:pt x="340" y="795"/>
                    </a:lnTo>
                    <a:lnTo>
                      <a:pt x="332" y="862"/>
                    </a:lnTo>
                    <a:lnTo>
                      <a:pt x="322" y="928"/>
                    </a:lnTo>
                    <a:lnTo>
                      <a:pt x="311" y="995"/>
                    </a:lnTo>
                    <a:lnTo>
                      <a:pt x="296" y="1061"/>
                    </a:lnTo>
                    <a:lnTo>
                      <a:pt x="296" y="1061"/>
                    </a:lnTo>
                    <a:lnTo>
                      <a:pt x="281" y="1126"/>
                    </a:lnTo>
                    <a:lnTo>
                      <a:pt x="265" y="1193"/>
                    </a:lnTo>
                    <a:lnTo>
                      <a:pt x="247" y="1257"/>
                    </a:lnTo>
                    <a:lnTo>
                      <a:pt x="227" y="1322"/>
                    </a:lnTo>
                    <a:lnTo>
                      <a:pt x="227" y="1322"/>
                    </a:lnTo>
                    <a:lnTo>
                      <a:pt x="207" y="1386"/>
                    </a:lnTo>
                    <a:lnTo>
                      <a:pt x="198" y="1417"/>
                    </a:lnTo>
                    <a:lnTo>
                      <a:pt x="188" y="1448"/>
                    </a:lnTo>
                    <a:lnTo>
                      <a:pt x="188" y="1448"/>
                    </a:lnTo>
                    <a:lnTo>
                      <a:pt x="172" y="1513"/>
                    </a:lnTo>
                    <a:lnTo>
                      <a:pt x="158" y="1577"/>
                    </a:lnTo>
                    <a:lnTo>
                      <a:pt x="158" y="1577"/>
                    </a:lnTo>
                    <a:lnTo>
                      <a:pt x="147" y="1642"/>
                    </a:lnTo>
                    <a:lnTo>
                      <a:pt x="137" y="1708"/>
                    </a:lnTo>
                    <a:lnTo>
                      <a:pt x="130" y="1773"/>
                    </a:lnTo>
                    <a:lnTo>
                      <a:pt x="123" y="1840"/>
                    </a:lnTo>
                    <a:lnTo>
                      <a:pt x="116" y="1906"/>
                    </a:lnTo>
                    <a:lnTo>
                      <a:pt x="111" y="1971"/>
                    </a:lnTo>
                    <a:lnTo>
                      <a:pt x="104" y="2104"/>
                    </a:lnTo>
                    <a:lnTo>
                      <a:pt x="104" y="2104"/>
                    </a:lnTo>
                    <a:lnTo>
                      <a:pt x="102" y="2238"/>
                    </a:lnTo>
                    <a:lnTo>
                      <a:pt x="100" y="2371"/>
                    </a:lnTo>
                    <a:lnTo>
                      <a:pt x="100" y="2504"/>
                    </a:lnTo>
                    <a:lnTo>
                      <a:pt x="103" y="2637"/>
                    </a:lnTo>
                    <a:lnTo>
                      <a:pt x="107" y="2771"/>
                    </a:lnTo>
                    <a:lnTo>
                      <a:pt x="114" y="2904"/>
                    </a:lnTo>
                    <a:lnTo>
                      <a:pt x="121" y="3036"/>
                    </a:lnTo>
                    <a:lnTo>
                      <a:pt x="130" y="3169"/>
                    </a:lnTo>
                    <a:lnTo>
                      <a:pt x="130" y="3169"/>
                    </a:lnTo>
                    <a:lnTo>
                      <a:pt x="140" y="3303"/>
                    </a:lnTo>
                    <a:lnTo>
                      <a:pt x="151" y="3436"/>
                    </a:lnTo>
                    <a:lnTo>
                      <a:pt x="162" y="3569"/>
                    </a:lnTo>
                    <a:lnTo>
                      <a:pt x="176" y="3702"/>
                    </a:lnTo>
                    <a:lnTo>
                      <a:pt x="191" y="3835"/>
                    </a:lnTo>
                    <a:lnTo>
                      <a:pt x="205" y="3966"/>
                    </a:lnTo>
                    <a:lnTo>
                      <a:pt x="220" y="4099"/>
                    </a:lnTo>
                    <a:lnTo>
                      <a:pt x="237" y="4232"/>
                    </a:lnTo>
                    <a:lnTo>
                      <a:pt x="237" y="4232"/>
                    </a:lnTo>
                    <a:lnTo>
                      <a:pt x="256" y="4363"/>
                    </a:lnTo>
                    <a:lnTo>
                      <a:pt x="274" y="4496"/>
                    </a:lnTo>
                    <a:lnTo>
                      <a:pt x="292" y="4627"/>
                    </a:lnTo>
                    <a:lnTo>
                      <a:pt x="313" y="4760"/>
                    </a:lnTo>
                    <a:lnTo>
                      <a:pt x="335" y="4892"/>
                    </a:lnTo>
                    <a:lnTo>
                      <a:pt x="357" y="5022"/>
                    </a:lnTo>
                    <a:lnTo>
                      <a:pt x="381" y="5153"/>
                    </a:lnTo>
                    <a:lnTo>
                      <a:pt x="405" y="5284"/>
                    </a:lnTo>
                    <a:lnTo>
                      <a:pt x="405" y="5284"/>
                    </a:lnTo>
                    <a:lnTo>
                      <a:pt x="432" y="5413"/>
                    </a:lnTo>
                    <a:lnTo>
                      <a:pt x="460" y="5543"/>
                    </a:lnTo>
                    <a:lnTo>
                      <a:pt x="490" y="5670"/>
                    </a:lnTo>
                    <a:lnTo>
                      <a:pt x="507" y="5734"/>
                    </a:lnTo>
                    <a:lnTo>
                      <a:pt x="524" y="5796"/>
                    </a:lnTo>
                    <a:lnTo>
                      <a:pt x="534" y="5828"/>
                    </a:lnTo>
                    <a:lnTo>
                      <a:pt x="544" y="5864"/>
                    </a:lnTo>
                    <a:lnTo>
                      <a:pt x="544" y="5864"/>
                    </a:lnTo>
                    <a:lnTo>
                      <a:pt x="552" y="5899"/>
                    </a:lnTo>
                    <a:lnTo>
                      <a:pt x="559" y="5934"/>
                    </a:lnTo>
                    <a:lnTo>
                      <a:pt x="559" y="5934"/>
                    </a:lnTo>
                    <a:lnTo>
                      <a:pt x="573" y="6005"/>
                    </a:lnTo>
                    <a:lnTo>
                      <a:pt x="583" y="6076"/>
                    </a:lnTo>
                    <a:lnTo>
                      <a:pt x="583" y="6076"/>
                    </a:lnTo>
                    <a:lnTo>
                      <a:pt x="590" y="6145"/>
                    </a:lnTo>
                    <a:lnTo>
                      <a:pt x="597" y="6215"/>
                    </a:lnTo>
                    <a:lnTo>
                      <a:pt x="602" y="6285"/>
                    </a:lnTo>
                    <a:lnTo>
                      <a:pt x="604" y="6354"/>
                    </a:lnTo>
                    <a:lnTo>
                      <a:pt x="604" y="6354"/>
                    </a:lnTo>
                    <a:lnTo>
                      <a:pt x="604" y="6423"/>
                    </a:lnTo>
                    <a:lnTo>
                      <a:pt x="606" y="6492"/>
                    </a:lnTo>
                    <a:lnTo>
                      <a:pt x="604" y="6562"/>
                    </a:lnTo>
                    <a:lnTo>
                      <a:pt x="603" y="6629"/>
                    </a:lnTo>
                    <a:lnTo>
                      <a:pt x="597" y="6766"/>
                    </a:lnTo>
                    <a:lnTo>
                      <a:pt x="588" y="6902"/>
                    </a:lnTo>
                    <a:lnTo>
                      <a:pt x="576" y="7039"/>
                    </a:lnTo>
                    <a:lnTo>
                      <a:pt x="562" y="7173"/>
                    </a:lnTo>
                    <a:lnTo>
                      <a:pt x="547" y="7309"/>
                    </a:lnTo>
                    <a:lnTo>
                      <a:pt x="530" y="7443"/>
                    </a:lnTo>
                    <a:lnTo>
                      <a:pt x="530" y="7443"/>
                    </a:lnTo>
                    <a:lnTo>
                      <a:pt x="511" y="7577"/>
                    </a:lnTo>
                    <a:lnTo>
                      <a:pt x="490" y="7712"/>
                    </a:lnTo>
                    <a:lnTo>
                      <a:pt x="469" y="7846"/>
                    </a:lnTo>
                    <a:lnTo>
                      <a:pt x="445" y="7979"/>
                    </a:lnTo>
                    <a:lnTo>
                      <a:pt x="421" y="8112"/>
                    </a:lnTo>
                    <a:lnTo>
                      <a:pt x="395" y="8246"/>
                    </a:lnTo>
                    <a:lnTo>
                      <a:pt x="367" y="8379"/>
                    </a:lnTo>
                    <a:lnTo>
                      <a:pt x="339" y="8511"/>
                    </a:lnTo>
                    <a:lnTo>
                      <a:pt x="339" y="8511"/>
                    </a:lnTo>
                    <a:lnTo>
                      <a:pt x="335" y="8528"/>
                    </a:lnTo>
                    <a:lnTo>
                      <a:pt x="329" y="8544"/>
                    </a:lnTo>
                    <a:lnTo>
                      <a:pt x="321" y="8558"/>
                    </a:lnTo>
                    <a:lnTo>
                      <a:pt x="312" y="8571"/>
                    </a:lnTo>
                    <a:lnTo>
                      <a:pt x="302" y="8583"/>
                    </a:lnTo>
                    <a:lnTo>
                      <a:pt x="292" y="8595"/>
                    </a:lnTo>
                    <a:lnTo>
                      <a:pt x="280" y="8606"/>
                    </a:lnTo>
                    <a:lnTo>
                      <a:pt x="267" y="8615"/>
                    </a:lnTo>
                    <a:lnTo>
                      <a:pt x="253" y="8623"/>
                    </a:lnTo>
                    <a:lnTo>
                      <a:pt x="239" y="8629"/>
                    </a:lnTo>
                    <a:lnTo>
                      <a:pt x="224" y="8634"/>
                    </a:lnTo>
                    <a:lnTo>
                      <a:pt x="209" y="8637"/>
                    </a:lnTo>
                    <a:lnTo>
                      <a:pt x="192" y="8640"/>
                    </a:lnTo>
                    <a:lnTo>
                      <a:pt x="176" y="8640"/>
                    </a:lnTo>
                    <a:lnTo>
                      <a:pt x="159" y="8639"/>
                    </a:lnTo>
                    <a:lnTo>
                      <a:pt x="144" y="8636"/>
                    </a:lnTo>
                    <a:lnTo>
                      <a:pt x="144" y="8636"/>
                    </a:lnTo>
                    <a:lnTo>
                      <a:pt x="127" y="8632"/>
                    </a:lnTo>
                    <a:lnTo>
                      <a:pt x="111" y="8626"/>
                    </a:lnTo>
                    <a:lnTo>
                      <a:pt x="97" y="8619"/>
                    </a:lnTo>
                    <a:lnTo>
                      <a:pt x="83" y="8610"/>
                    </a:lnTo>
                    <a:lnTo>
                      <a:pt x="72" y="8600"/>
                    </a:lnTo>
                    <a:lnTo>
                      <a:pt x="59" y="8589"/>
                    </a:lnTo>
                    <a:lnTo>
                      <a:pt x="49" y="8578"/>
                    </a:lnTo>
                    <a:lnTo>
                      <a:pt x="41" y="8565"/>
                    </a:lnTo>
                    <a:lnTo>
                      <a:pt x="32" y="8551"/>
                    </a:lnTo>
                    <a:lnTo>
                      <a:pt x="27" y="8537"/>
                    </a:lnTo>
                    <a:lnTo>
                      <a:pt x="21" y="8521"/>
                    </a:lnTo>
                    <a:lnTo>
                      <a:pt x="17" y="8506"/>
                    </a:lnTo>
                    <a:lnTo>
                      <a:pt x="15" y="8490"/>
                    </a:lnTo>
                    <a:lnTo>
                      <a:pt x="15" y="8473"/>
                    </a:lnTo>
                    <a:lnTo>
                      <a:pt x="15" y="8458"/>
                    </a:lnTo>
                    <a:lnTo>
                      <a:pt x="18" y="8441"/>
                    </a:lnTo>
                    <a:lnTo>
                      <a:pt x="18" y="8441"/>
                    </a:lnTo>
                    <a:lnTo>
                      <a:pt x="20" y="8435"/>
                    </a:lnTo>
                    <a:lnTo>
                      <a:pt x="21" y="8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6" name="Group 165"/>
              <p:cNvGrpSpPr/>
              <p:nvPr/>
            </p:nvGrpSpPr>
            <p:grpSpPr>
              <a:xfrm rot="287009">
                <a:off x="4839585" y="3404730"/>
                <a:ext cx="691194" cy="654470"/>
                <a:chOff x="707853" y="22066"/>
                <a:chExt cx="7200902" cy="6818311"/>
              </a:xfrm>
            </p:grpSpPr>
            <p:sp>
              <p:nvSpPr>
                <p:cNvPr id="210" name="Freeform 5"/>
                <p:cNvSpPr>
                  <a:spLocks/>
                </p:cNvSpPr>
                <p:nvPr/>
              </p:nvSpPr>
              <p:spPr bwMode="auto">
                <a:xfrm>
                  <a:off x="1152890" y="118645"/>
                  <a:ext cx="6586538" cy="6713537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6"/>
                <p:cNvSpPr>
                  <a:spLocks/>
                </p:cNvSpPr>
                <p:nvPr/>
              </p:nvSpPr>
              <p:spPr bwMode="auto">
                <a:xfrm>
                  <a:off x="707853" y="22066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" name="Group 168"/>
              <p:cNvGrpSpPr/>
              <p:nvPr/>
            </p:nvGrpSpPr>
            <p:grpSpPr>
              <a:xfrm rot="19919584">
                <a:off x="4566241" y="1541119"/>
                <a:ext cx="383462" cy="160775"/>
                <a:chOff x="793750" y="0"/>
                <a:chExt cx="7556501" cy="2116991"/>
              </a:xfrm>
            </p:grpSpPr>
            <p:sp>
              <p:nvSpPr>
                <p:cNvPr id="208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8" name="Freeform 8"/>
              <p:cNvSpPr>
                <a:spLocks/>
              </p:cNvSpPr>
              <p:nvPr/>
            </p:nvSpPr>
            <p:spPr bwMode="auto">
              <a:xfrm>
                <a:off x="4697413" y="2971800"/>
                <a:ext cx="1010145" cy="342900"/>
              </a:xfrm>
              <a:custGeom>
                <a:avLst/>
                <a:gdLst/>
                <a:ahLst/>
                <a:cxnLst>
                  <a:cxn ang="0">
                    <a:pos x="38" y="785"/>
                  </a:cxn>
                  <a:cxn ang="0">
                    <a:pos x="90" y="735"/>
                  </a:cxn>
                  <a:cxn ang="0">
                    <a:pos x="165" y="679"/>
                  </a:cxn>
                  <a:cxn ang="0">
                    <a:pos x="281" y="602"/>
                  </a:cxn>
                  <a:cxn ang="0">
                    <a:pos x="361" y="559"/>
                  </a:cxn>
                  <a:cxn ang="0">
                    <a:pos x="486" y="501"/>
                  </a:cxn>
                  <a:cxn ang="0">
                    <a:pos x="613" y="451"/>
                  </a:cxn>
                  <a:cxn ang="0">
                    <a:pos x="699" y="424"/>
                  </a:cxn>
                  <a:cxn ang="0">
                    <a:pos x="830" y="390"/>
                  </a:cxn>
                  <a:cxn ang="0">
                    <a:pos x="1008" y="356"/>
                  </a:cxn>
                  <a:cxn ang="0">
                    <a:pos x="1275" y="330"/>
                  </a:cxn>
                  <a:cxn ang="0">
                    <a:pos x="1452" y="323"/>
                  </a:cxn>
                  <a:cxn ang="0">
                    <a:pos x="1715" y="300"/>
                  </a:cxn>
                  <a:cxn ang="0">
                    <a:pos x="1975" y="258"/>
                  </a:cxn>
                  <a:cxn ang="0">
                    <a:pos x="2146" y="219"/>
                  </a:cxn>
                  <a:cxn ang="0">
                    <a:pos x="2399" y="143"/>
                  </a:cxn>
                  <a:cxn ang="0">
                    <a:pos x="2523" y="96"/>
                  </a:cxn>
                  <a:cxn ang="0">
                    <a:pos x="2643" y="43"/>
                  </a:cxn>
                  <a:cxn ang="0">
                    <a:pos x="2721" y="0"/>
                  </a:cxn>
                  <a:cxn ang="0">
                    <a:pos x="2606" y="68"/>
                  </a:cxn>
                  <a:cxn ang="0">
                    <a:pos x="2486" y="125"/>
                  </a:cxn>
                  <a:cxn ang="0">
                    <a:pos x="2322" y="193"/>
                  </a:cxn>
                  <a:cxn ang="0">
                    <a:pos x="2069" y="275"/>
                  </a:cxn>
                  <a:cxn ang="0">
                    <a:pos x="1897" y="318"/>
                  </a:cxn>
                  <a:cxn ang="0">
                    <a:pos x="1634" y="368"/>
                  </a:cxn>
                  <a:cxn ang="0">
                    <a:pos x="1370" y="400"/>
                  </a:cxn>
                  <a:cxn ang="0">
                    <a:pos x="1195" y="417"/>
                  </a:cxn>
                  <a:cxn ang="0">
                    <a:pos x="939" y="465"/>
                  </a:cxn>
                  <a:cxn ang="0">
                    <a:pos x="774" y="512"/>
                  </a:cxn>
                  <a:cxn ang="0">
                    <a:pos x="692" y="540"/>
                  </a:cxn>
                  <a:cxn ang="0">
                    <a:pos x="573" y="590"/>
                  </a:cxn>
                  <a:cxn ang="0">
                    <a:pos x="459" y="648"/>
                  </a:cxn>
                  <a:cxn ang="0">
                    <a:pos x="385" y="690"/>
                  </a:cxn>
                  <a:cxn ang="0">
                    <a:pos x="281" y="761"/>
                  </a:cxn>
                  <a:cxn ang="0">
                    <a:pos x="215" y="814"/>
                  </a:cxn>
                  <a:cxn ang="0">
                    <a:pos x="155" y="869"/>
                  </a:cxn>
                  <a:cxn ang="0">
                    <a:pos x="130" y="899"/>
                  </a:cxn>
                  <a:cxn ang="0">
                    <a:pos x="94" y="923"/>
                  </a:cxn>
                  <a:cxn ang="0">
                    <a:pos x="53" y="923"/>
                  </a:cxn>
                  <a:cxn ang="0">
                    <a:pos x="27" y="910"/>
                  </a:cxn>
                  <a:cxn ang="0">
                    <a:pos x="3" y="875"/>
                  </a:cxn>
                  <a:cxn ang="0">
                    <a:pos x="3" y="833"/>
                  </a:cxn>
                  <a:cxn ang="0">
                    <a:pos x="17" y="807"/>
                  </a:cxn>
                </a:cxnLst>
                <a:rect l="0" t="0" r="r" b="b"/>
                <a:pathLst>
                  <a:path w="2721" h="926">
                    <a:moveTo>
                      <a:pt x="20" y="804"/>
                    </a:moveTo>
                    <a:lnTo>
                      <a:pt x="20" y="804"/>
                    </a:lnTo>
                    <a:lnTo>
                      <a:pt x="38" y="785"/>
                    </a:lnTo>
                    <a:lnTo>
                      <a:pt x="55" y="768"/>
                    </a:lnTo>
                    <a:lnTo>
                      <a:pt x="90" y="735"/>
                    </a:lnTo>
                    <a:lnTo>
                      <a:pt x="90" y="735"/>
                    </a:lnTo>
                    <a:lnTo>
                      <a:pt x="127" y="705"/>
                    </a:lnTo>
                    <a:lnTo>
                      <a:pt x="165" y="679"/>
                    </a:lnTo>
                    <a:lnTo>
                      <a:pt x="165" y="679"/>
                    </a:lnTo>
                    <a:lnTo>
                      <a:pt x="203" y="652"/>
                    </a:lnTo>
                    <a:lnTo>
                      <a:pt x="241" y="626"/>
                    </a:lnTo>
                    <a:lnTo>
                      <a:pt x="281" y="602"/>
                    </a:lnTo>
                    <a:lnTo>
                      <a:pt x="320" y="580"/>
                    </a:lnTo>
                    <a:lnTo>
                      <a:pt x="320" y="580"/>
                    </a:lnTo>
                    <a:lnTo>
                      <a:pt x="361" y="559"/>
                    </a:lnTo>
                    <a:lnTo>
                      <a:pt x="402" y="537"/>
                    </a:lnTo>
                    <a:lnTo>
                      <a:pt x="443" y="519"/>
                    </a:lnTo>
                    <a:lnTo>
                      <a:pt x="486" y="501"/>
                    </a:lnTo>
                    <a:lnTo>
                      <a:pt x="528" y="482"/>
                    </a:lnTo>
                    <a:lnTo>
                      <a:pt x="571" y="467"/>
                    </a:lnTo>
                    <a:lnTo>
                      <a:pt x="613" y="451"/>
                    </a:lnTo>
                    <a:lnTo>
                      <a:pt x="657" y="437"/>
                    </a:lnTo>
                    <a:lnTo>
                      <a:pt x="657" y="437"/>
                    </a:lnTo>
                    <a:lnTo>
                      <a:pt x="699" y="424"/>
                    </a:lnTo>
                    <a:lnTo>
                      <a:pt x="743" y="412"/>
                    </a:lnTo>
                    <a:lnTo>
                      <a:pt x="787" y="400"/>
                    </a:lnTo>
                    <a:lnTo>
                      <a:pt x="830" y="390"/>
                    </a:lnTo>
                    <a:lnTo>
                      <a:pt x="876" y="380"/>
                    </a:lnTo>
                    <a:lnTo>
                      <a:pt x="919" y="372"/>
                    </a:lnTo>
                    <a:lnTo>
                      <a:pt x="1008" y="356"/>
                    </a:lnTo>
                    <a:lnTo>
                      <a:pt x="1097" y="345"/>
                    </a:lnTo>
                    <a:lnTo>
                      <a:pt x="1186" y="337"/>
                    </a:lnTo>
                    <a:lnTo>
                      <a:pt x="1275" y="330"/>
                    </a:lnTo>
                    <a:lnTo>
                      <a:pt x="1366" y="327"/>
                    </a:lnTo>
                    <a:lnTo>
                      <a:pt x="1366" y="327"/>
                    </a:lnTo>
                    <a:lnTo>
                      <a:pt x="1452" y="323"/>
                    </a:lnTo>
                    <a:lnTo>
                      <a:pt x="1540" y="317"/>
                    </a:lnTo>
                    <a:lnTo>
                      <a:pt x="1627" y="310"/>
                    </a:lnTo>
                    <a:lnTo>
                      <a:pt x="1715" y="300"/>
                    </a:lnTo>
                    <a:lnTo>
                      <a:pt x="1801" y="287"/>
                    </a:lnTo>
                    <a:lnTo>
                      <a:pt x="1889" y="275"/>
                    </a:lnTo>
                    <a:lnTo>
                      <a:pt x="1975" y="258"/>
                    </a:lnTo>
                    <a:lnTo>
                      <a:pt x="2061" y="239"/>
                    </a:lnTo>
                    <a:lnTo>
                      <a:pt x="2061" y="239"/>
                    </a:lnTo>
                    <a:lnTo>
                      <a:pt x="2146" y="219"/>
                    </a:lnTo>
                    <a:lnTo>
                      <a:pt x="2230" y="197"/>
                    </a:lnTo>
                    <a:lnTo>
                      <a:pt x="2315" y="171"/>
                    </a:lnTo>
                    <a:lnTo>
                      <a:pt x="2399" y="143"/>
                    </a:lnTo>
                    <a:lnTo>
                      <a:pt x="2399" y="143"/>
                    </a:lnTo>
                    <a:lnTo>
                      <a:pt x="2482" y="113"/>
                    </a:lnTo>
                    <a:lnTo>
                      <a:pt x="2523" y="96"/>
                    </a:lnTo>
                    <a:lnTo>
                      <a:pt x="2564" y="80"/>
                    </a:lnTo>
                    <a:lnTo>
                      <a:pt x="2603" y="61"/>
                    </a:lnTo>
                    <a:lnTo>
                      <a:pt x="2643" y="43"/>
                    </a:lnTo>
                    <a:lnTo>
                      <a:pt x="2682" y="22"/>
                    </a:lnTo>
                    <a:lnTo>
                      <a:pt x="2721" y="0"/>
                    </a:lnTo>
                    <a:lnTo>
                      <a:pt x="2721" y="0"/>
                    </a:lnTo>
                    <a:lnTo>
                      <a:pt x="2684" y="24"/>
                    </a:lnTo>
                    <a:lnTo>
                      <a:pt x="2646" y="47"/>
                    </a:lnTo>
                    <a:lnTo>
                      <a:pt x="2606" y="68"/>
                    </a:lnTo>
                    <a:lnTo>
                      <a:pt x="2567" y="88"/>
                    </a:lnTo>
                    <a:lnTo>
                      <a:pt x="2527" y="106"/>
                    </a:lnTo>
                    <a:lnTo>
                      <a:pt x="2486" y="125"/>
                    </a:lnTo>
                    <a:lnTo>
                      <a:pt x="2406" y="160"/>
                    </a:lnTo>
                    <a:lnTo>
                      <a:pt x="2406" y="160"/>
                    </a:lnTo>
                    <a:lnTo>
                      <a:pt x="2322" y="193"/>
                    </a:lnTo>
                    <a:lnTo>
                      <a:pt x="2239" y="222"/>
                    </a:lnTo>
                    <a:lnTo>
                      <a:pt x="2154" y="250"/>
                    </a:lnTo>
                    <a:lnTo>
                      <a:pt x="2069" y="275"/>
                    </a:lnTo>
                    <a:lnTo>
                      <a:pt x="2069" y="275"/>
                    </a:lnTo>
                    <a:lnTo>
                      <a:pt x="1983" y="299"/>
                    </a:lnTo>
                    <a:lnTo>
                      <a:pt x="1897" y="318"/>
                    </a:lnTo>
                    <a:lnTo>
                      <a:pt x="1811" y="337"/>
                    </a:lnTo>
                    <a:lnTo>
                      <a:pt x="1723" y="354"/>
                    </a:lnTo>
                    <a:lnTo>
                      <a:pt x="1634" y="368"/>
                    </a:lnTo>
                    <a:lnTo>
                      <a:pt x="1547" y="380"/>
                    </a:lnTo>
                    <a:lnTo>
                      <a:pt x="1458" y="390"/>
                    </a:lnTo>
                    <a:lnTo>
                      <a:pt x="1370" y="400"/>
                    </a:lnTo>
                    <a:lnTo>
                      <a:pt x="1370" y="400"/>
                    </a:lnTo>
                    <a:lnTo>
                      <a:pt x="1283" y="407"/>
                    </a:lnTo>
                    <a:lnTo>
                      <a:pt x="1195" y="417"/>
                    </a:lnTo>
                    <a:lnTo>
                      <a:pt x="1109" y="430"/>
                    </a:lnTo>
                    <a:lnTo>
                      <a:pt x="1024" y="447"/>
                    </a:lnTo>
                    <a:lnTo>
                      <a:pt x="939" y="465"/>
                    </a:lnTo>
                    <a:lnTo>
                      <a:pt x="856" y="486"/>
                    </a:lnTo>
                    <a:lnTo>
                      <a:pt x="815" y="499"/>
                    </a:lnTo>
                    <a:lnTo>
                      <a:pt x="774" y="512"/>
                    </a:lnTo>
                    <a:lnTo>
                      <a:pt x="733" y="526"/>
                    </a:lnTo>
                    <a:lnTo>
                      <a:pt x="692" y="540"/>
                    </a:lnTo>
                    <a:lnTo>
                      <a:pt x="692" y="540"/>
                    </a:lnTo>
                    <a:lnTo>
                      <a:pt x="652" y="556"/>
                    </a:lnTo>
                    <a:lnTo>
                      <a:pt x="613" y="573"/>
                    </a:lnTo>
                    <a:lnTo>
                      <a:pt x="573" y="590"/>
                    </a:lnTo>
                    <a:lnTo>
                      <a:pt x="534" y="608"/>
                    </a:lnTo>
                    <a:lnTo>
                      <a:pt x="496" y="628"/>
                    </a:lnTo>
                    <a:lnTo>
                      <a:pt x="459" y="648"/>
                    </a:lnTo>
                    <a:lnTo>
                      <a:pt x="421" y="667"/>
                    </a:lnTo>
                    <a:lnTo>
                      <a:pt x="385" y="690"/>
                    </a:lnTo>
                    <a:lnTo>
                      <a:pt x="385" y="690"/>
                    </a:lnTo>
                    <a:lnTo>
                      <a:pt x="349" y="713"/>
                    </a:lnTo>
                    <a:lnTo>
                      <a:pt x="315" y="737"/>
                    </a:lnTo>
                    <a:lnTo>
                      <a:pt x="281" y="761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15" y="814"/>
                    </a:lnTo>
                    <a:lnTo>
                      <a:pt x="185" y="841"/>
                    </a:lnTo>
                    <a:lnTo>
                      <a:pt x="185" y="841"/>
                    </a:lnTo>
                    <a:lnTo>
                      <a:pt x="155" y="869"/>
                    </a:lnTo>
                    <a:lnTo>
                      <a:pt x="131" y="898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0" y="909"/>
                    </a:lnTo>
                    <a:lnTo>
                      <a:pt x="107" y="917"/>
                    </a:lnTo>
                    <a:lnTo>
                      <a:pt x="94" y="923"/>
                    </a:lnTo>
                    <a:lnTo>
                      <a:pt x="80" y="926"/>
                    </a:lnTo>
                    <a:lnTo>
                      <a:pt x="66" y="926"/>
                    </a:lnTo>
                    <a:lnTo>
                      <a:pt x="53" y="923"/>
                    </a:lnTo>
                    <a:lnTo>
                      <a:pt x="39" y="917"/>
                    </a:lnTo>
                    <a:lnTo>
                      <a:pt x="27" y="910"/>
                    </a:lnTo>
                    <a:lnTo>
                      <a:pt x="27" y="910"/>
                    </a:lnTo>
                    <a:lnTo>
                      <a:pt x="17" y="899"/>
                    </a:lnTo>
                    <a:lnTo>
                      <a:pt x="8" y="888"/>
                    </a:lnTo>
                    <a:lnTo>
                      <a:pt x="3" y="875"/>
                    </a:lnTo>
                    <a:lnTo>
                      <a:pt x="0" y="861"/>
                    </a:lnTo>
                    <a:lnTo>
                      <a:pt x="0" y="847"/>
                    </a:lnTo>
                    <a:lnTo>
                      <a:pt x="3" y="833"/>
                    </a:lnTo>
                    <a:lnTo>
                      <a:pt x="8" y="820"/>
                    </a:lnTo>
                    <a:lnTo>
                      <a:pt x="17" y="807"/>
                    </a:lnTo>
                    <a:lnTo>
                      <a:pt x="17" y="807"/>
                    </a:lnTo>
                    <a:lnTo>
                      <a:pt x="20" y="804"/>
                    </a:lnTo>
                    <a:lnTo>
                      <a:pt x="20" y="8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9" name="Group 168"/>
              <p:cNvGrpSpPr/>
              <p:nvPr/>
            </p:nvGrpSpPr>
            <p:grpSpPr>
              <a:xfrm rot="18617175">
                <a:off x="4952774" y="2906824"/>
                <a:ext cx="340137" cy="167559"/>
                <a:chOff x="793750" y="0"/>
                <a:chExt cx="7556501" cy="2116991"/>
              </a:xfrm>
            </p:grpSpPr>
            <p:sp>
              <p:nvSpPr>
                <p:cNvPr id="206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" name="Group 168"/>
              <p:cNvGrpSpPr/>
              <p:nvPr/>
            </p:nvGrpSpPr>
            <p:grpSpPr>
              <a:xfrm rot="2057568">
                <a:off x="4143922" y="2068330"/>
                <a:ext cx="515275" cy="144357"/>
                <a:chOff x="793750" y="0"/>
                <a:chExt cx="7556501" cy="2116991"/>
              </a:xfrm>
            </p:grpSpPr>
            <p:sp>
              <p:nvSpPr>
                <p:cNvPr id="204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1" name="Group 168"/>
              <p:cNvGrpSpPr/>
              <p:nvPr/>
            </p:nvGrpSpPr>
            <p:grpSpPr>
              <a:xfrm rot="14856880">
                <a:off x="4309108" y="3275124"/>
                <a:ext cx="340137" cy="167559"/>
                <a:chOff x="793750" y="0"/>
                <a:chExt cx="7556501" cy="2116991"/>
              </a:xfrm>
            </p:grpSpPr>
            <p:sp>
              <p:nvSpPr>
                <p:cNvPr id="202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42" name="Group 44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14829" y="3320645"/>
            <a:ext cx="904635" cy="2861027"/>
            <a:chOff x="3610140" y="3341974"/>
            <a:chExt cx="961860" cy="3287903"/>
          </a:xfrm>
        </p:grpSpPr>
        <p:grpSp>
          <p:nvGrpSpPr>
            <p:cNvPr id="439" name="Group 438"/>
            <p:cNvGrpSpPr/>
            <p:nvPr/>
          </p:nvGrpSpPr>
          <p:grpSpPr>
            <a:xfrm>
              <a:off x="3737331" y="5360827"/>
              <a:ext cx="499533" cy="1269050"/>
              <a:chOff x="3737331" y="5360827"/>
              <a:chExt cx="499533" cy="1269050"/>
            </a:xfrm>
          </p:grpSpPr>
          <p:grpSp>
            <p:nvGrpSpPr>
              <p:cNvPr id="389" name="Group 93"/>
              <p:cNvGrpSpPr/>
              <p:nvPr/>
            </p:nvGrpSpPr>
            <p:grpSpPr>
              <a:xfrm rot="186992">
                <a:off x="3737331" y="5459153"/>
                <a:ext cx="499533" cy="1170724"/>
                <a:chOff x="1346198" y="3640666"/>
                <a:chExt cx="755162" cy="3117518"/>
              </a:xfrm>
            </p:grpSpPr>
            <p:sp>
              <p:nvSpPr>
                <p:cNvPr id="391" name="Freeform 7"/>
                <p:cNvSpPr>
                  <a:spLocks/>
                </p:cNvSpPr>
                <p:nvPr/>
              </p:nvSpPr>
              <p:spPr bwMode="auto">
                <a:xfrm>
                  <a:off x="1740430" y="3674533"/>
                  <a:ext cx="318052" cy="3083651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Freeform 5"/>
                <p:cNvSpPr>
                  <a:spLocks/>
                </p:cNvSpPr>
                <p:nvPr/>
              </p:nvSpPr>
              <p:spPr bwMode="auto">
                <a:xfrm>
                  <a:off x="1452034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Freeform 6"/>
                <p:cNvSpPr>
                  <a:spLocks/>
                </p:cNvSpPr>
                <p:nvPr/>
              </p:nvSpPr>
              <p:spPr bwMode="auto">
                <a:xfrm rot="400286">
                  <a:off x="1517122" y="3676651"/>
                  <a:ext cx="584238" cy="2470150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Freeform 8"/>
                <p:cNvSpPr>
                  <a:spLocks/>
                </p:cNvSpPr>
                <p:nvPr/>
              </p:nvSpPr>
              <p:spPr bwMode="auto">
                <a:xfrm>
                  <a:off x="1837266" y="4109509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7"/>
                <p:cNvSpPr>
                  <a:spLocks/>
                </p:cNvSpPr>
                <p:nvPr/>
              </p:nvSpPr>
              <p:spPr bwMode="auto">
                <a:xfrm rot="21316019" flipH="1">
                  <a:off x="1500486" y="3662715"/>
                  <a:ext cx="268985" cy="2560804"/>
                </a:xfrm>
                <a:custGeom>
                  <a:avLst/>
                  <a:gdLst/>
                  <a:ahLst/>
                  <a:cxnLst>
                    <a:cxn ang="0">
                      <a:pos x="105" y="161"/>
                    </a:cxn>
                    <a:cxn ang="0">
                      <a:pos x="107" y="164"/>
                    </a:cxn>
                    <a:cxn ang="0">
                      <a:pos x="184" y="518"/>
                    </a:cxn>
                    <a:cxn ang="0">
                      <a:pos x="183" y="1119"/>
                    </a:cxn>
                    <a:cxn ang="0">
                      <a:pos x="300" y="1431"/>
                    </a:cxn>
                    <a:cxn ang="0">
                      <a:pos x="300" y="1433"/>
                    </a:cxn>
                    <a:cxn ang="0">
                      <a:pos x="352" y="1890"/>
                    </a:cxn>
                    <a:cxn ang="0">
                      <a:pos x="351" y="2256"/>
                    </a:cxn>
                    <a:cxn ang="0">
                      <a:pos x="394" y="2456"/>
                    </a:cxn>
                    <a:cxn ang="0">
                      <a:pos x="394" y="2458"/>
                    </a:cxn>
                    <a:cxn ang="0">
                      <a:pos x="349" y="2733"/>
                    </a:cxn>
                    <a:cxn ang="0">
                      <a:pos x="351" y="3132"/>
                    </a:cxn>
                    <a:cxn ang="0">
                      <a:pos x="391" y="3474"/>
                    </a:cxn>
                    <a:cxn ang="0">
                      <a:pos x="346" y="3820"/>
                    </a:cxn>
                    <a:cxn ang="0">
                      <a:pos x="389" y="3474"/>
                    </a:cxn>
                    <a:cxn ang="0">
                      <a:pos x="346" y="3132"/>
                    </a:cxn>
                    <a:cxn ang="0">
                      <a:pos x="342" y="2733"/>
                    </a:cxn>
                    <a:cxn ang="0">
                      <a:pos x="342" y="2732"/>
                    </a:cxn>
                    <a:cxn ang="0">
                      <a:pos x="386" y="2458"/>
                    </a:cxn>
                    <a:cxn ang="0">
                      <a:pos x="340" y="2256"/>
                    </a:cxn>
                    <a:cxn ang="0">
                      <a:pos x="339" y="1891"/>
                    </a:cxn>
                    <a:cxn ang="0">
                      <a:pos x="284" y="1434"/>
                    </a:cxn>
                    <a:cxn ang="0">
                      <a:pos x="165" y="1122"/>
                    </a:cxn>
                    <a:cxn ang="0">
                      <a:pos x="164" y="1119"/>
                    </a:cxn>
                    <a:cxn ang="0">
                      <a:pos x="163" y="521"/>
                    </a:cxn>
                    <a:cxn ang="0">
                      <a:pos x="83" y="172"/>
                    </a:cxn>
                    <a:cxn ang="0">
                      <a:pos x="1" y="19"/>
                    </a:cxn>
                    <a:cxn ang="0">
                      <a:pos x="0" y="9"/>
                    </a:cxn>
                    <a:cxn ang="0">
                      <a:pos x="7" y="1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394" h="3820">
                      <a:moveTo>
                        <a:pt x="24" y="7"/>
                      </a:moveTo>
                      <a:lnTo>
                        <a:pt x="105" y="161"/>
                      </a:lnTo>
                      <a:lnTo>
                        <a:pt x="105" y="162"/>
                      </a:lnTo>
                      <a:lnTo>
                        <a:pt x="107" y="164"/>
                      </a:lnTo>
                      <a:lnTo>
                        <a:pt x="184" y="516"/>
                      </a:lnTo>
                      <a:lnTo>
                        <a:pt x="184" y="518"/>
                      </a:lnTo>
                      <a:lnTo>
                        <a:pt x="184" y="519"/>
                      </a:lnTo>
                      <a:lnTo>
                        <a:pt x="183" y="1119"/>
                      </a:lnTo>
                      <a:lnTo>
                        <a:pt x="182" y="1116"/>
                      </a:lnTo>
                      <a:lnTo>
                        <a:pt x="300" y="1431"/>
                      </a:lnTo>
                      <a:lnTo>
                        <a:pt x="300" y="1432"/>
                      </a:lnTo>
                      <a:lnTo>
                        <a:pt x="300" y="1433"/>
                      </a:lnTo>
                      <a:lnTo>
                        <a:pt x="352" y="1890"/>
                      </a:lnTo>
                      <a:lnTo>
                        <a:pt x="352" y="1890"/>
                      </a:lnTo>
                      <a:lnTo>
                        <a:pt x="352" y="1891"/>
                      </a:lnTo>
                      <a:lnTo>
                        <a:pt x="351" y="2256"/>
                      </a:lnTo>
                      <a:lnTo>
                        <a:pt x="350" y="2254"/>
                      </a:lnTo>
                      <a:lnTo>
                        <a:pt x="394" y="2456"/>
                      </a:lnTo>
                      <a:lnTo>
                        <a:pt x="394" y="2457"/>
                      </a:lnTo>
                      <a:lnTo>
                        <a:pt x="394" y="2458"/>
                      </a:lnTo>
                      <a:lnTo>
                        <a:pt x="349" y="2733"/>
                      </a:lnTo>
                      <a:lnTo>
                        <a:pt x="349" y="2733"/>
                      </a:lnTo>
                      <a:lnTo>
                        <a:pt x="351" y="3132"/>
                      </a:lnTo>
                      <a:lnTo>
                        <a:pt x="351" y="3132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91" y="3474"/>
                      </a:lnTo>
                      <a:lnTo>
                        <a:pt x="346" y="3820"/>
                      </a:lnTo>
                      <a:lnTo>
                        <a:pt x="389" y="3474"/>
                      </a:lnTo>
                      <a:lnTo>
                        <a:pt x="389" y="3474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6" y="3132"/>
                      </a:lnTo>
                      <a:lnTo>
                        <a:pt x="342" y="2733"/>
                      </a:lnTo>
                      <a:lnTo>
                        <a:pt x="342" y="2733"/>
                      </a:lnTo>
                      <a:lnTo>
                        <a:pt x="342" y="2732"/>
                      </a:lnTo>
                      <a:lnTo>
                        <a:pt x="386" y="2456"/>
                      </a:lnTo>
                      <a:lnTo>
                        <a:pt x="386" y="2458"/>
                      </a:lnTo>
                      <a:lnTo>
                        <a:pt x="340" y="2257"/>
                      </a:lnTo>
                      <a:lnTo>
                        <a:pt x="340" y="2256"/>
                      </a:lnTo>
                      <a:lnTo>
                        <a:pt x="340" y="2256"/>
                      </a:lnTo>
                      <a:lnTo>
                        <a:pt x="339" y="1891"/>
                      </a:lnTo>
                      <a:lnTo>
                        <a:pt x="339" y="1891"/>
                      </a:lnTo>
                      <a:lnTo>
                        <a:pt x="284" y="1434"/>
                      </a:lnTo>
                      <a:lnTo>
                        <a:pt x="286" y="1437"/>
                      </a:lnTo>
                      <a:lnTo>
                        <a:pt x="165" y="1122"/>
                      </a:lnTo>
                      <a:lnTo>
                        <a:pt x="164" y="1120"/>
                      </a:lnTo>
                      <a:lnTo>
                        <a:pt x="164" y="1119"/>
                      </a:lnTo>
                      <a:lnTo>
                        <a:pt x="162" y="519"/>
                      </a:lnTo>
                      <a:lnTo>
                        <a:pt x="163" y="521"/>
                      </a:lnTo>
                      <a:lnTo>
                        <a:pt x="82" y="170"/>
                      </a:lnTo>
                      <a:lnTo>
                        <a:pt x="83" y="172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5"/>
                <p:cNvSpPr>
                  <a:spLocks/>
                </p:cNvSpPr>
                <p:nvPr/>
              </p:nvSpPr>
              <p:spPr bwMode="auto">
                <a:xfrm flipH="1">
                  <a:off x="1854508" y="3640666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Freeform 8"/>
                <p:cNvSpPr>
                  <a:spLocks/>
                </p:cNvSpPr>
                <p:nvPr/>
              </p:nvSpPr>
              <p:spPr bwMode="auto">
                <a:xfrm>
                  <a:off x="1346198" y="4101042"/>
                  <a:ext cx="155327" cy="657224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Freeform 8"/>
                <p:cNvSpPr>
                  <a:spLocks/>
                </p:cNvSpPr>
                <p:nvPr/>
              </p:nvSpPr>
              <p:spPr bwMode="auto">
                <a:xfrm rot="308441" flipH="1">
                  <a:off x="1634063" y="3662892"/>
                  <a:ext cx="194736" cy="1359958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Freeform 5"/>
                <p:cNvSpPr>
                  <a:spLocks/>
                </p:cNvSpPr>
                <p:nvPr/>
              </p:nvSpPr>
              <p:spPr bwMode="auto">
                <a:xfrm rot="21448727">
                  <a:off x="1720850" y="3651250"/>
                  <a:ext cx="169025" cy="2623558"/>
                </a:xfrm>
                <a:custGeom>
                  <a:avLst/>
                  <a:gdLst/>
                  <a:ahLst/>
                  <a:cxnLst>
                    <a:cxn ang="0">
                      <a:pos x="53" y="517"/>
                    </a:cxn>
                    <a:cxn ang="0">
                      <a:pos x="69" y="664"/>
                    </a:cxn>
                    <a:cxn ang="0">
                      <a:pos x="74" y="774"/>
                    </a:cxn>
                    <a:cxn ang="0">
                      <a:pos x="73" y="849"/>
                    </a:cxn>
                    <a:cxn ang="0">
                      <a:pos x="64" y="923"/>
                    </a:cxn>
                    <a:cxn ang="0">
                      <a:pos x="54" y="960"/>
                    </a:cxn>
                    <a:cxn ang="0">
                      <a:pos x="37" y="1011"/>
                    </a:cxn>
                    <a:cxn ang="0">
                      <a:pos x="33" y="1063"/>
                    </a:cxn>
                    <a:cxn ang="0">
                      <a:pos x="36" y="1100"/>
                    </a:cxn>
                    <a:cxn ang="0">
                      <a:pos x="53" y="1209"/>
                    </a:cxn>
                    <a:cxn ang="0">
                      <a:pos x="56" y="1247"/>
                    </a:cxn>
                    <a:cxn ang="0">
                      <a:pos x="51" y="1284"/>
                    </a:cxn>
                    <a:cxn ang="0">
                      <a:pos x="43" y="1320"/>
                    </a:cxn>
                    <a:cxn ang="0">
                      <a:pos x="34" y="1392"/>
                    </a:cxn>
                    <a:cxn ang="0">
                      <a:pos x="30" y="1466"/>
                    </a:cxn>
                    <a:cxn ang="0">
                      <a:pos x="30" y="1576"/>
                    </a:cxn>
                    <a:cxn ang="0">
                      <a:pos x="32" y="1687"/>
                    </a:cxn>
                    <a:cxn ang="0">
                      <a:pos x="28" y="1908"/>
                    </a:cxn>
                    <a:cxn ang="0">
                      <a:pos x="21" y="2054"/>
                    </a:cxn>
                    <a:cxn ang="0">
                      <a:pos x="8" y="2201"/>
                    </a:cxn>
                    <a:cxn ang="0">
                      <a:pos x="4" y="2274"/>
                    </a:cxn>
                    <a:cxn ang="0">
                      <a:pos x="10" y="2329"/>
                    </a:cxn>
                    <a:cxn ang="0">
                      <a:pos x="20" y="2364"/>
                    </a:cxn>
                    <a:cxn ang="0">
                      <a:pos x="38" y="2417"/>
                    </a:cxn>
                    <a:cxn ang="0">
                      <a:pos x="52" y="2489"/>
                    </a:cxn>
                    <a:cxn ang="0">
                      <a:pos x="63" y="2562"/>
                    </a:cxn>
                    <a:cxn ang="0">
                      <a:pos x="82" y="2782"/>
                    </a:cxn>
                    <a:cxn ang="0">
                      <a:pos x="82" y="2782"/>
                    </a:cxn>
                    <a:cxn ang="0">
                      <a:pos x="60" y="2562"/>
                    </a:cxn>
                    <a:cxn ang="0">
                      <a:pos x="50" y="2489"/>
                    </a:cxn>
                    <a:cxn ang="0">
                      <a:pos x="34" y="2418"/>
                    </a:cxn>
                    <a:cxn ang="0">
                      <a:pos x="16" y="2366"/>
                    </a:cxn>
                    <a:cxn ang="0">
                      <a:pos x="6" y="2330"/>
                    </a:cxn>
                    <a:cxn ang="0">
                      <a:pos x="0" y="2274"/>
                    </a:cxn>
                    <a:cxn ang="0">
                      <a:pos x="2" y="2201"/>
                    </a:cxn>
                    <a:cxn ang="0">
                      <a:pos x="13" y="2054"/>
                    </a:cxn>
                    <a:cxn ang="0">
                      <a:pos x="20" y="1907"/>
                    </a:cxn>
                    <a:cxn ang="0">
                      <a:pos x="21" y="1687"/>
                    </a:cxn>
                    <a:cxn ang="0">
                      <a:pos x="19" y="1577"/>
                    </a:cxn>
                    <a:cxn ang="0">
                      <a:pos x="18" y="1466"/>
                    </a:cxn>
                    <a:cxn ang="0">
                      <a:pos x="21" y="1391"/>
                    </a:cxn>
                    <a:cxn ang="0">
                      <a:pos x="29" y="1318"/>
                    </a:cxn>
                    <a:cxn ang="0">
                      <a:pos x="38" y="1281"/>
                    </a:cxn>
                    <a:cxn ang="0">
                      <a:pos x="41" y="1247"/>
                    </a:cxn>
                    <a:cxn ang="0">
                      <a:pos x="32" y="1174"/>
                    </a:cxn>
                    <a:cxn ang="0">
                      <a:pos x="20" y="1102"/>
                    </a:cxn>
                    <a:cxn ang="0">
                      <a:pos x="17" y="1046"/>
                    </a:cxn>
                    <a:cxn ang="0">
                      <a:pos x="20" y="1008"/>
                    </a:cxn>
                    <a:cxn ang="0">
                      <a:pos x="28" y="980"/>
                    </a:cxn>
                    <a:cxn ang="0">
                      <a:pos x="38" y="953"/>
                    </a:cxn>
                    <a:cxn ang="0">
                      <a:pos x="51" y="902"/>
                    </a:cxn>
                    <a:cxn ang="0">
                      <a:pos x="57" y="812"/>
                    </a:cxn>
                    <a:cxn ang="0">
                      <a:pos x="54" y="739"/>
                    </a:cxn>
                    <a:cxn ang="0">
                      <a:pos x="42" y="592"/>
                    </a:cxn>
                    <a:cxn ang="0">
                      <a:pos x="32" y="516"/>
                    </a:cxn>
                    <a:cxn ang="0">
                      <a:pos x="161" y="4"/>
                    </a:cxn>
                    <a:cxn ang="0">
                      <a:pos x="174" y="0"/>
                    </a:cxn>
                    <a:cxn ang="0">
                      <a:pos x="182" y="6"/>
                    </a:cxn>
                    <a:cxn ang="0">
                      <a:pos x="184" y="16"/>
                    </a:cxn>
                  </a:cxnLst>
                  <a:rect l="0" t="0" r="r" b="b"/>
                  <a:pathLst>
                    <a:path w="184" h="2856">
                      <a:moveTo>
                        <a:pt x="183" y="16"/>
                      </a:moveTo>
                      <a:lnTo>
                        <a:pt x="53" y="521"/>
                      </a:lnTo>
                      <a:lnTo>
                        <a:pt x="53" y="517"/>
                      </a:lnTo>
                      <a:lnTo>
                        <a:pt x="53" y="517"/>
                      </a:lnTo>
                      <a:lnTo>
                        <a:pt x="62" y="590"/>
                      </a:lnTo>
                      <a:lnTo>
                        <a:pt x="69" y="664"/>
                      </a:lnTo>
                      <a:lnTo>
                        <a:pt x="72" y="701"/>
                      </a:lnTo>
                      <a:lnTo>
                        <a:pt x="73" y="738"/>
                      </a:lnTo>
                      <a:lnTo>
                        <a:pt x="74" y="774"/>
                      </a:lnTo>
                      <a:lnTo>
                        <a:pt x="74" y="812"/>
                      </a:lnTo>
                      <a:lnTo>
                        <a:pt x="74" y="812"/>
                      </a:lnTo>
                      <a:lnTo>
                        <a:pt x="73" y="849"/>
                      </a:lnTo>
                      <a:lnTo>
                        <a:pt x="71" y="887"/>
                      </a:lnTo>
                      <a:lnTo>
                        <a:pt x="68" y="904"/>
                      </a:lnTo>
                      <a:lnTo>
                        <a:pt x="64" y="923"/>
                      </a:lnTo>
                      <a:lnTo>
                        <a:pt x="60" y="942"/>
                      </a:lnTo>
                      <a:lnTo>
                        <a:pt x="54" y="960"/>
                      </a:lnTo>
                      <a:lnTo>
                        <a:pt x="54" y="960"/>
                      </a:lnTo>
                      <a:lnTo>
                        <a:pt x="47" y="977"/>
                      </a:lnTo>
                      <a:lnTo>
                        <a:pt x="40" y="993"/>
                      </a:lnTo>
                      <a:lnTo>
                        <a:pt x="37" y="1011"/>
                      </a:lnTo>
                      <a:lnTo>
                        <a:pt x="34" y="1028"/>
                      </a:lnTo>
                      <a:lnTo>
                        <a:pt x="33" y="1046"/>
                      </a:lnTo>
                      <a:lnTo>
                        <a:pt x="33" y="1063"/>
                      </a:lnTo>
                      <a:lnTo>
                        <a:pt x="34" y="1082"/>
                      </a:lnTo>
                      <a:lnTo>
                        <a:pt x="36" y="1100"/>
                      </a:lnTo>
                      <a:lnTo>
                        <a:pt x="36" y="1100"/>
                      </a:lnTo>
                      <a:lnTo>
                        <a:pt x="41" y="1136"/>
                      </a:lnTo>
                      <a:lnTo>
                        <a:pt x="48" y="1172"/>
                      </a:lnTo>
                      <a:lnTo>
                        <a:pt x="53" y="1209"/>
                      </a:lnTo>
                      <a:lnTo>
                        <a:pt x="54" y="1228"/>
                      </a:lnTo>
                      <a:lnTo>
                        <a:pt x="56" y="1247"/>
                      </a:lnTo>
                      <a:lnTo>
                        <a:pt x="56" y="1247"/>
                      </a:lnTo>
                      <a:lnTo>
                        <a:pt x="54" y="1266"/>
                      </a:lnTo>
                      <a:lnTo>
                        <a:pt x="53" y="1276"/>
                      </a:lnTo>
                      <a:lnTo>
                        <a:pt x="51" y="1284"/>
                      </a:lnTo>
                      <a:lnTo>
                        <a:pt x="51" y="1284"/>
                      </a:lnTo>
                      <a:lnTo>
                        <a:pt x="47" y="1302"/>
                      </a:lnTo>
                      <a:lnTo>
                        <a:pt x="43" y="1320"/>
                      </a:lnTo>
                      <a:lnTo>
                        <a:pt x="43" y="1320"/>
                      </a:lnTo>
                      <a:lnTo>
                        <a:pt x="38" y="1357"/>
                      </a:lnTo>
                      <a:lnTo>
                        <a:pt x="34" y="1392"/>
                      </a:lnTo>
                      <a:lnTo>
                        <a:pt x="34" y="1392"/>
                      </a:lnTo>
                      <a:lnTo>
                        <a:pt x="32" y="1429"/>
                      </a:lnTo>
                      <a:lnTo>
                        <a:pt x="30" y="1466"/>
                      </a:lnTo>
                      <a:lnTo>
                        <a:pt x="30" y="1539"/>
                      </a:lnTo>
                      <a:lnTo>
                        <a:pt x="30" y="1539"/>
                      </a:lnTo>
                      <a:lnTo>
                        <a:pt x="30" y="1576"/>
                      </a:lnTo>
                      <a:lnTo>
                        <a:pt x="31" y="1612"/>
                      </a:lnTo>
                      <a:lnTo>
                        <a:pt x="31" y="1612"/>
                      </a:lnTo>
                      <a:lnTo>
                        <a:pt x="32" y="1687"/>
                      </a:lnTo>
                      <a:lnTo>
                        <a:pt x="32" y="1687"/>
                      </a:lnTo>
                      <a:lnTo>
                        <a:pt x="30" y="1833"/>
                      </a:lnTo>
                      <a:lnTo>
                        <a:pt x="28" y="1908"/>
                      </a:lnTo>
                      <a:lnTo>
                        <a:pt x="26" y="1981"/>
                      </a:lnTo>
                      <a:lnTo>
                        <a:pt x="26" y="1981"/>
                      </a:lnTo>
                      <a:lnTo>
                        <a:pt x="21" y="2054"/>
                      </a:lnTo>
                      <a:lnTo>
                        <a:pt x="14" y="2128"/>
                      </a:lnTo>
                      <a:lnTo>
                        <a:pt x="14" y="2128"/>
                      </a:lnTo>
                      <a:lnTo>
                        <a:pt x="8" y="2201"/>
                      </a:lnTo>
                      <a:lnTo>
                        <a:pt x="6" y="2238"/>
                      </a:lnTo>
                      <a:lnTo>
                        <a:pt x="4" y="2274"/>
                      </a:lnTo>
                      <a:lnTo>
                        <a:pt x="4" y="2274"/>
                      </a:lnTo>
                      <a:lnTo>
                        <a:pt x="6" y="2293"/>
                      </a:lnTo>
                      <a:lnTo>
                        <a:pt x="7" y="2311"/>
                      </a:lnTo>
                      <a:lnTo>
                        <a:pt x="10" y="2329"/>
                      </a:lnTo>
                      <a:lnTo>
                        <a:pt x="14" y="2347"/>
                      </a:lnTo>
                      <a:lnTo>
                        <a:pt x="14" y="2347"/>
                      </a:lnTo>
                      <a:lnTo>
                        <a:pt x="20" y="2364"/>
                      </a:lnTo>
                      <a:lnTo>
                        <a:pt x="27" y="2381"/>
                      </a:lnTo>
                      <a:lnTo>
                        <a:pt x="33" y="2399"/>
                      </a:lnTo>
                      <a:lnTo>
                        <a:pt x="38" y="2417"/>
                      </a:lnTo>
                      <a:lnTo>
                        <a:pt x="38" y="2417"/>
                      </a:lnTo>
                      <a:lnTo>
                        <a:pt x="47" y="2452"/>
                      </a:lnTo>
                      <a:lnTo>
                        <a:pt x="52" y="2489"/>
                      </a:lnTo>
                      <a:lnTo>
                        <a:pt x="58" y="2526"/>
                      </a:lnTo>
                      <a:lnTo>
                        <a:pt x="63" y="2562"/>
                      </a:lnTo>
                      <a:lnTo>
                        <a:pt x="63" y="2562"/>
                      </a:lnTo>
                      <a:lnTo>
                        <a:pt x="71" y="2634"/>
                      </a:lnTo>
                      <a:lnTo>
                        <a:pt x="78" y="2708"/>
                      </a:lnTo>
                      <a:lnTo>
                        <a:pt x="82" y="2782"/>
                      </a:lnTo>
                      <a:lnTo>
                        <a:pt x="87" y="2856"/>
                      </a:lnTo>
                      <a:lnTo>
                        <a:pt x="87" y="2856"/>
                      </a:lnTo>
                      <a:lnTo>
                        <a:pt x="82" y="2782"/>
                      </a:lnTo>
                      <a:lnTo>
                        <a:pt x="76" y="2709"/>
                      </a:lnTo>
                      <a:lnTo>
                        <a:pt x="69" y="2636"/>
                      </a:lnTo>
                      <a:lnTo>
                        <a:pt x="60" y="2562"/>
                      </a:lnTo>
                      <a:lnTo>
                        <a:pt x="60" y="2562"/>
                      </a:lnTo>
                      <a:lnTo>
                        <a:pt x="56" y="2526"/>
                      </a:lnTo>
                      <a:lnTo>
                        <a:pt x="50" y="2489"/>
                      </a:lnTo>
                      <a:lnTo>
                        <a:pt x="42" y="2453"/>
                      </a:lnTo>
                      <a:lnTo>
                        <a:pt x="34" y="2418"/>
                      </a:lnTo>
                      <a:lnTo>
                        <a:pt x="34" y="2418"/>
                      </a:lnTo>
                      <a:lnTo>
                        <a:pt x="29" y="2400"/>
                      </a:lnTo>
                      <a:lnTo>
                        <a:pt x="22" y="2383"/>
                      </a:lnTo>
                      <a:lnTo>
                        <a:pt x="16" y="2366"/>
                      </a:lnTo>
                      <a:lnTo>
                        <a:pt x="10" y="2348"/>
                      </a:lnTo>
                      <a:lnTo>
                        <a:pt x="10" y="2348"/>
                      </a:lnTo>
                      <a:lnTo>
                        <a:pt x="6" y="2330"/>
                      </a:lnTo>
                      <a:lnTo>
                        <a:pt x="2" y="2312"/>
                      </a:lnTo>
                      <a:lnTo>
                        <a:pt x="0" y="2293"/>
                      </a:lnTo>
                      <a:lnTo>
                        <a:pt x="0" y="2274"/>
                      </a:lnTo>
                      <a:lnTo>
                        <a:pt x="0" y="2274"/>
                      </a:lnTo>
                      <a:lnTo>
                        <a:pt x="0" y="2238"/>
                      </a:lnTo>
                      <a:lnTo>
                        <a:pt x="2" y="2201"/>
                      </a:lnTo>
                      <a:lnTo>
                        <a:pt x="9" y="2128"/>
                      </a:lnTo>
                      <a:lnTo>
                        <a:pt x="9" y="2128"/>
                      </a:lnTo>
                      <a:lnTo>
                        <a:pt x="13" y="2054"/>
                      </a:lnTo>
                      <a:lnTo>
                        <a:pt x="18" y="1981"/>
                      </a:lnTo>
                      <a:lnTo>
                        <a:pt x="18" y="1981"/>
                      </a:lnTo>
                      <a:lnTo>
                        <a:pt x="20" y="1907"/>
                      </a:lnTo>
                      <a:lnTo>
                        <a:pt x="21" y="1833"/>
                      </a:lnTo>
                      <a:lnTo>
                        <a:pt x="21" y="1687"/>
                      </a:lnTo>
                      <a:lnTo>
                        <a:pt x="21" y="1687"/>
                      </a:lnTo>
                      <a:lnTo>
                        <a:pt x="20" y="1613"/>
                      </a:lnTo>
                      <a:lnTo>
                        <a:pt x="20" y="1613"/>
                      </a:lnTo>
                      <a:lnTo>
                        <a:pt x="19" y="1577"/>
                      </a:lnTo>
                      <a:lnTo>
                        <a:pt x="18" y="1539"/>
                      </a:lnTo>
                      <a:lnTo>
                        <a:pt x="18" y="1539"/>
                      </a:lnTo>
                      <a:lnTo>
                        <a:pt x="18" y="1466"/>
                      </a:lnTo>
                      <a:lnTo>
                        <a:pt x="19" y="1429"/>
                      </a:lnTo>
                      <a:lnTo>
                        <a:pt x="21" y="1391"/>
                      </a:lnTo>
                      <a:lnTo>
                        <a:pt x="21" y="1391"/>
                      </a:lnTo>
                      <a:lnTo>
                        <a:pt x="24" y="1354"/>
                      </a:lnTo>
                      <a:lnTo>
                        <a:pt x="29" y="1318"/>
                      </a:lnTo>
                      <a:lnTo>
                        <a:pt x="29" y="1318"/>
                      </a:lnTo>
                      <a:lnTo>
                        <a:pt x="33" y="1299"/>
                      </a:lnTo>
                      <a:lnTo>
                        <a:pt x="38" y="1281"/>
                      </a:lnTo>
                      <a:lnTo>
                        <a:pt x="38" y="1281"/>
                      </a:lnTo>
                      <a:lnTo>
                        <a:pt x="40" y="1264"/>
                      </a:lnTo>
                      <a:lnTo>
                        <a:pt x="41" y="1247"/>
                      </a:lnTo>
                      <a:lnTo>
                        <a:pt x="41" y="1247"/>
                      </a:lnTo>
                      <a:lnTo>
                        <a:pt x="40" y="1229"/>
                      </a:lnTo>
                      <a:lnTo>
                        <a:pt x="38" y="1211"/>
                      </a:lnTo>
                      <a:lnTo>
                        <a:pt x="32" y="1174"/>
                      </a:lnTo>
                      <a:lnTo>
                        <a:pt x="26" y="1139"/>
                      </a:lnTo>
                      <a:lnTo>
                        <a:pt x="20" y="1102"/>
                      </a:lnTo>
                      <a:lnTo>
                        <a:pt x="20" y="1102"/>
                      </a:lnTo>
                      <a:lnTo>
                        <a:pt x="18" y="1083"/>
                      </a:lnTo>
                      <a:lnTo>
                        <a:pt x="17" y="1064"/>
                      </a:lnTo>
                      <a:lnTo>
                        <a:pt x="17" y="1046"/>
                      </a:lnTo>
                      <a:lnTo>
                        <a:pt x="18" y="1027"/>
                      </a:lnTo>
                      <a:lnTo>
                        <a:pt x="18" y="1027"/>
                      </a:lnTo>
                      <a:lnTo>
                        <a:pt x="20" y="1008"/>
                      </a:lnTo>
                      <a:lnTo>
                        <a:pt x="24" y="989"/>
                      </a:lnTo>
                      <a:lnTo>
                        <a:pt x="24" y="989"/>
                      </a:lnTo>
                      <a:lnTo>
                        <a:pt x="28" y="980"/>
                      </a:lnTo>
                      <a:lnTo>
                        <a:pt x="31" y="970"/>
                      </a:lnTo>
                      <a:lnTo>
                        <a:pt x="38" y="953"/>
                      </a:lnTo>
                      <a:lnTo>
                        <a:pt x="38" y="953"/>
                      </a:lnTo>
                      <a:lnTo>
                        <a:pt x="43" y="937"/>
                      </a:lnTo>
                      <a:lnTo>
                        <a:pt x="48" y="920"/>
                      </a:lnTo>
                      <a:lnTo>
                        <a:pt x="51" y="902"/>
                      </a:lnTo>
                      <a:lnTo>
                        <a:pt x="53" y="884"/>
                      </a:lnTo>
                      <a:lnTo>
                        <a:pt x="56" y="848"/>
                      </a:lnTo>
                      <a:lnTo>
                        <a:pt x="57" y="812"/>
                      </a:lnTo>
                      <a:lnTo>
                        <a:pt x="57" y="812"/>
                      </a:lnTo>
                      <a:lnTo>
                        <a:pt x="56" y="776"/>
                      </a:lnTo>
                      <a:lnTo>
                        <a:pt x="54" y="739"/>
                      </a:lnTo>
                      <a:lnTo>
                        <a:pt x="52" y="702"/>
                      </a:lnTo>
                      <a:lnTo>
                        <a:pt x="50" y="666"/>
                      </a:lnTo>
                      <a:lnTo>
                        <a:pt x="42" y="592"/>
                      </a:lnTo>
                      <a:lnTo>
                        <a:pt x="32" y="520"/>
                      </a:lnTo>
                      <a:lnTo>
                        <a:pt x="32" y="518"/>
                      </a:lnTo>
                      <a:lnTo>
                        <a:pt x="32" y="516"/>
                      </a:lnTo>
                      <a:lnTo>
                        <a:pt x="159" y="9"/>
                      </a:lnTo>
                      <a:lnTo>
                        <a:pt x="159" y="9"/>
                      </a:lnTo>
                      <a:lnTo>
                        <a:pt x="161" y="4"/>
                      </a:lnTo>
                      <a:lnTo>
                        <a:pt x="164" y="1"/>
                      </a:lnTo>
                      <a:lnTo>
                        <a:pt x="169" y="0"/>
                      </a:lnTo>
                      <a:lnTo>
                        <a:pt x="174" y="0"/>
                      </a:lnTo>
                      <a:lnTo>
                        <a:pt x="174" y="0"/>
                      </a:lnTo>
                      <a:lnTo>
                        <a:pt x="179" y="2"/>
                      </a:lnTo>
                      <a:lnTo>
                        <a:pt x="182" y="6"/>
                      </a:lnTo>
                      <a:lnTo>
                        <a:pt x="184" y="10"/>
                      </a:lnTo>
                      <a:lnTo>
                        <a:pt x="184" y="16"/>
                      </a:lnTo>
                      <a:lnTo>
                        <a:pt x="184" y="16"/>
                      </a:lnTo>
                      <a:lnTo>
                        <a:pt x="183" y="16"/>
                      </a:lnTo>
                      <a:lnTo>
                        <a:pt x="183" y="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Freeform 6"/>
                <p:cNvSpPr>
                  <a:spLocks/>
                </p:cNvSpPr>
                <p:nvPr/>
              </p:nvSpPr>
              <p:spPr bwMode="auto">
                <a:xfrm rot="21099981" flipH="1">
                  <a:off x="1589359" y="3674975"/>
                  <a:ext cx="430796" cy="2259597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5" y="244"/>
                    </a:cxn>
                    <a:cxn ang="0">
                      <a:pos x="23" y="239"/>
                    </a:cxn>
                    <a:cxn ang="0">
                      <a:pos x="166" y="496"/>
                    </a:cxn>
                    <a:cxn ang="0">
                      <a:pos x="165" y="495"/>
                    </a:cxn>
                    <a:cxn ang="0">
                      <a:pos x="285" y="635"/>
                    </a:cxn>
                    <a:cxn ang="0">
                      <a:pos x="286" y="638"/>
                    </a:cxn>
                    <a:cxn ang="0">
                      <a:pos x="287" y="639"/>
                    </a:cxn>
                    <a:cxn ang="0">
                      <a:pos x="385" y="911"/>
                    </a:cxn>
                    <a:cxn ang="0">
                      <a:pos x="386" y="912"/>
                    </a:cxn>
                    <a:cxn ang="0">
                      <a:pos x="386" y="914"/>
                    </a:cxn>
                    <a:cxn ang="0">
                      <a:pos x="354" y="1351"/>
                    </a:cxn>
                    <a:cxn ang="0">
                      <a:pos x="354" y="1350"/>
                    </a:cxn>
                    <a:cxn ang="0">
                      <a:pos x="401" y="1665"/>
                    </a:cxn>
                    <a:cxn ang="0">
                      <a:pos x="400" y="1663"/>
                    </a:cxn>
                    <a:cxn ang="0">
                      <a:pos x="567" y="1939"/>
                    </a:cxn>
                    <a:cxn ang="0">
                      <a:pos x="567" y="1939"/>
                    </a:cxn>
                    <a:cxn ang="0">
                      <a:pos x="567" y="1940"/>
                    </a:cxn>
                    <a:cxn ang="0">
                      <a:pos x="567" y="1940"/>
                    </a:cxn>
                    <a:cxn ang="0">
                      <a:pos x="586" y="2041"/>
                    </a:cxn>
                    <a:cxn ang="0">
                      <a:pos x="603" y="2142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6" y="2345"/>
                    </a:cxn>
                    <a:cxn ang="0">
                      <a:pos x="635" y="2689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633" y="2345"/>
                    </a:cxn>
                    <a:cxn ang="0">
                      <a:pos x="598" y="2143"/>
                    </a:cxn>
                    <a:cxn ang="0">
                      <a:pos x="580" y="2042"/>
                    </a:cxn>
                    <a:cxn ang="0">
                      <a:pos x="560" y="1941"/>
                    </a:cxn>
                    <a:cxn ang="0">
                      <a:pos x="562" y="1942"/>
                    </a:cxn>
                    <a:cxn ang="0">
                      <a:pos x="393" y="1669"/>
                    </a:cxn>
                    <a:cxn ang="0">
                      <a:pos x="391" y="1668"/>
                    </a:cxn>
                    <a:cxn ang="0">
                      <a:pos x="391" y="1666"/>
                    </a:cxn>
                    <a:cxn ang="0">
                      <a:pos x="341" y="1352"/>
                    </a:cxn>
                    <a:cxn ang="0">
                      <a:pos x="341" y="1351"/>
                    </a:cxn>
                    <a:cxn ang="0">
                      <a:pos x="341" y="1351"/>
                    </a:cxn>
                    <a:cxn ang="0">
                      <a:pos x="369" y="913"/>
                    </a:cxn>
                    <a:cxn ang="0">
                      <a:pos x="369" y="916"/>
                    </a:cxn>
                    <a:cxn ang="0">
                      <a:pos x="269" y="645"/>
                    </a:cxn>
                    <a:cxn ang="0">
                      <a:pos x="270" y="649"/>
                    </a:cxn>
                    <a:cxn ang="0">
                      <a:pos x="148" y="509"/>
                    </a:cxn>
                    <a:cxn ang="0">
                      <a:pos x="148" y="508"/>
                    </a:cxn>
                    <a:cxn ang="0">
                      <a:pos x="147" y="506"/>
                    </a:cxn>
                    <a:cxn ang="0">
                      <a:pos x="3" y="250"/>
                    </a:cxn>
                    <a:cxn ang="0">
                      <a:pos x="0" y="248"/>
                    </a:cxn>
                    <a:cxn ang="0">
                      <a:pos x="0" y="244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8" y="1"/>
                    </a:cxn>
                    <a:cxn ang="0">
                      <a:pos x="21" y="4"/>
                    </a:cxn>
                    <a:cxn ang="0">
                      <a:pos x="25" y="8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636" h="2689">
                      <a:moveTo>
                        <a:pt x="26" y="13"/>
                      </a:moveTo>
                      <a:lnTo>
                        <a:pt x="25" y="244"/>
                      </a:lnTo>
                      <a:lnTo>
                        <a:pt x="23" y="239"/>
                      </a:lnTo>
                      <a:lnTo>
                        <a:pt x="166" y="496"/>
                      </a:lnTo>
                      <a:lnTo>
                        <a:pt x="165" y="495"/>
                      </a:lnTo>
                      <a:lnTo>
                        <a:pt x="285" y="635"/>
                      </a:lnTo>
                      <a:lnTo>
                        <a:pt x="286" y="638"/>
                      </a:lnTo>
                      <a:lnTo>
                        <a:pt x="287" y="639"/>
                      </a:lnTo>
                      <a:lnTo>
                        <a:pt x="385" y="911"/>
                      </a:lnTo>
                      <a:lnTo>
                        <a:pt x="386" y="912"/>
                      </a:lnTo>
                      <a:lnTo>
                        <a:pt x="386" y="914"/>
                      </a:lnTo>
                      <a:lnTo>
                        <a:pt x="354" y="1351"/>
                      </a:lnTo>
                      <a:lnTo>
                        <a:pt x="354" y="1350"/>
                      </a:lnTo>
                      <a:lnTo>
                        <a:pt x="401" y="1665"/>
                      </a:lnTo>
                      <a:lnTo>
                        <a:pt x="400" y="1663"/>
                      </a:lnTo>
                      <a:lnTo>
                        <a:pt x="567" y="1939"/>
                      </a:lnTo>
                      <a:lnTo>
                        <a:pt x="567" y="1939"/>
                      </a:lnTo>
                      <a:lnTo>
                        <a:pt x="567" y="1940"/>
                      </a:lnTo>
                      <a:lnTo>
                        <a:pt x="567" y="1940"/>
                      </a:lnTo>
                      <a:lnTo>
                        <a:pt x="586" y="2041"/>
                      </a:lnTo>
                      <a:lnTo>
                        <a:pt x="603" y="2142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6" y="2345"/>
                      </a:lnTo>
                      <a:lnTo>
                        <a:pt x="635" y="2689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633" y="2345"/>
                      </a:lnTo>
                      <a:lnTo>
                        <a:pt x="598" y="2143"/>
                      </a:lnTo>
                      <a:lnTo>
                        <a:pt x="580" y="2042"/>
                      </a:lnTo>
                      <a:lnTo>
                        <a:pt x="560" y="1941"/>
                      </a:lnTo>
                      <a:lnTo>
                        <a:pt x="562" y="1942"/>
                      </a:lnTo>
                      <a:lnTo>
                        <a:pt x="393" y="1669"/>
                      </a:lnTo>
                      <a:lnTo>
                        <a:pt x="391" y="1668"/>
                      </a:lnTo>
                      <a:lnTo>
                        <a:pt x="391" y="1666"/>
                      </a:lnTo>
                      <a:lnTo>
                        <a:pt x="341" y="1352"/>
                      </a:lnTo>
                      <a:lnTo>
                        <a:pt x="341" y="1351"/>
                      </a:lnTo>
                      <a:lnTo>
                        <a:pt x="341" y="1351"/>
                      </a:lnTo>
                      <a:lnTo>
                        <a:pt x="369" y="913"/>
                      </a:lnTo>
                      <a:lnTo>
                        <a:pt x="369" y="916"/>
                      </a:lnTo>
                      <a:lnTo>
                        <a:pt x="269" y="645"/>
                      </a:lnTo>
                      <a:lnTo>
                        <a:pt x="270" y="649"/>
                      </a:lnTo>
                      <a:lnTo>
                        <a:pt x="148" y="509"/>
                      </a:lnTo>
                      <a:lnTo>
                        <a:pt x="148" y="508"/>
                      </a:lnTo>
                      <a:lnTo>
                        <a:pt x="147" y="506"/>
                      </a:lnTo>
                      <a:lnTo>
                        <a:pt x="3" y="250"/>
                      </a:lnTo>
                      <a:lnTo>
                        <a:pt x="0" y="248"/>
                      </a:lnTo>
                      <a:lnTo>
                        <a:pt x="0" y="24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4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Freeform 8"/>
                <p:cNvSpPr>
                  <a:spLocks/>
                </p:cNvSpPr>
                <p:nvPr/>
              </p:nvSpPr>
              <p:spPr bwMode="auto">
                <a:xfrm>
                  <a:off x="1396999" y="4907492"/>
                  <a:ext cx="82551" cy="510506"/>
                </a:xfrm>
                <a:custGeom>
                  <a:avLst/>
                  <a:gdLst/>
                  <a:ahLst/>
                  <a:cxnLst>
                    <a:cxn ang="0">
                      <a:pos x="175" y="17"/>
                    </a:cxn>
                    <a:cxn ang="0">
                      <a:pos x="130" y="143"/>
                    </a:cxn>
                    <a:cxn ang="0">
                      <a:pos x="130" y="144"/>
                    </a:cxn>
                    <a:cxn ang="0">
                      <a:pos x="129" y="146"/>
                    </a:cxn>
                    <a:cxn ang="0">
                      <a:pos x="86" y="194"/>
                    </a:cxn>
                    <a:cxn ang="0">
                      <a:pos x="88" y="188"/>
                    </a:cxn>
                    <a:cxn ang="0">
                      <a:pos x="84" y="418"/>
                    </a:cxn>
                    <a:cxn ang="0">
                      <a:pos x="84" y="419"/>
                    </a:cxn>
                    <a:cxn ang="0">
                      <a:pos x="83" y="420"/>
                    </a:cxn>
                    <a:cxn ang="0">
                      <a:pos x="33" y="489"/>
                    </a:cxn>
                    <a:cxn ang="0">
                      <a:pos x="33" y="489"/>
                    </a:cxn>
                    <a:cxn ang="0">
                      <a:pos x="4" y="537"/>
                    </a:cxn>
                    <a:cxn ang="0">
                      <a:pos x="4" y="537"/>
                    </a:cxn>
                    <a:cxn ang="0">
                      <a:pos x="3" y="614"/>
                    </a:cxn>
                    <a:cxn ang="0">
                      <a:pos x="0" y="537"/>
                    </a:cxn>
                    <a:cxn ang="0">
                      <a:pos x="0" y="536"/>
                    </a:cxn>
                    <a:cxn ang="0">
                      <a:pos x="1" y="536"/>
                    </a:cxn>
                    <a:cxn ang="0">
                      <a:pos x="28" y="487"/>
                    </a:cxn>
                    <a:cxn ang="0">
                      <a:pos x="28" y="486"/>
                    </a:cxn>
                    <a:cxn ang="0">
                      <a:pos x="28" y="486"/>
                    </a:cxn>
                    <a:cxn ang="0">
                      <a:pos x="76" y="416"/>
                    </a:cxn>
                    <a:cxn ang="0">
                      <a:pos x="75" y="418"/>
                    </a:cxn>
                    <a:cxn ang="0">
                      <a:pos x="70" y="188"/>
                    </a:cxn>
                    <a:cxn ang="0">
                      <a:pos x="70" y="185"/>
                    </a:cxn>
                    <a:cxn ang="0">
                      <a:pos x="73" y="183"/>
                    </a:cxn>
                    <a:cxn ang="0">
                      <a:pos x="114" y="133"/>
                    </a:cxn>
                    <a:cxn ang="0">
                      <a:pos x="111" y="136"/>
                    </a:cxn>
                    <a:cxn ang="0">
                      <a:pos x="150" y="9"/>
                    </a:cxn>
                    <a:cxn ang="0">
                      <a:pos x="150" y="9"/>
                    </a:cxn>
                    <a:cxn ang="0">
                      <a:pos x="154" y="5"/>
                    </a:cxn>
                    <a:cxn ang="0">
                      <a:pos x="157" y="2"/>
                    </a:cxn>
                    <a:cxn ang="0">
                      <a:pos x="161" y="0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171" y="3"/>
                    </a:cxn>
                    <a:cxn ang="0">
                      <a:pos x="175" y="7"/>
                    </a:cxn>
                    <a:cxn ang="0">
                      <a:pos x="176" y="12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  <a:cxn ang="0">
                      <a:pos x="175" y="17"/>
                    </a:cxn>
                  </a:cxnLst>
                  <a:rect l="0" t="0" r="r" b="b"/>
                  <a:pathLst>
                    <a:path w="176" h="614">
                      <a:moveTo>
                        <a:pt x="175" y="17"/>
                      </a:moveTo>
                      <a:lnTo>
                        <a:pt x="130" y="143"/>
                      </a:lnTo>
                      <a:lnTo>
                        <a:pt x="130" y="144"/>
                      </a:lnTo>
                      <a:lnTo>
                        <a:pt x="129" y="146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4" y="418"/>
                      </a:lnTo>
                      <a:lnTo>
                        <a:pt x="84" y="419"/>
                      </a:lnTo>
                      <a:lnTo>
                        <a:pt x="83" y="420"/>
                      </a:lnTo>
                      <a:lnTo>
                        <a:pt x="33" y="489"/>
                      </a:lnTo>
                      <a:lnTo>
                        <a:pt x="33" y="489"/>
                      </a:lnTo>
                      <a:lnTo>
                        <a:pt x="4" y="537"/>
                      </a:lnTo>
                      <a:lnTo>
                        <a:pt x="4" y="537"/>
                      </a:lnTo>
                      <a:lnTo>
                        <a:pt x="3" y="614"/>
                      </a:lnTo>
                      <a:lnTo>
                        <a:pt x="0" y="537"/>
                      </a:lnTo>
                      <a:lnTo>
                        <a:pt x="0" y="536"/>
                      </a:lnTo>
                      <a:lnTo>
                        <a:pt x="1" y="536"/>
                      </a:lnTo>
                      <a:lnTo>
                        <a:pt x="28" y="487"/>
                      </a:lnTo>
                      <a:lnTo>
                        <a:pt x="28" y="486"/>
                      </a:lnTo>
                      <a:lnTo>
                        <a:pt x="28" y="486"/>
                      </a:lnTo>
                      <a:lnTo>
                        <a:pt x="76" y="416"/>
                      </a:lnTo>
                      <a:lnTo>
                        <a:pt x="75" y="418"/>
                      </a:lnTo>
                      <a:lnTo>
                        <a:pt x="70" y="188"/>
                      </a:lnTo>
                      <a:lnTo>
                        <a:pt x="70" y="185"/>
                      </a:lnTo>
                      <a:lnTo>
                        <a:pt x="73" y="183"/>
                      </a:lnTo>
                      <a:lnTo>
                        <a:pt x="114" y="133"/>
                      </a:lnTo>
                      <a:lnTo>
                        <a:pt x="111" y="136"/>
                      </a:lnTo>
                      <a:lnTo>
                        <a:pt x="150" y="9"/>
                      </a:lnTo>
                      <a:lnTo>
                        <a:pt x="150" y="9"/>
                      </a:lnTo>
                      <a:lnTo>
                        <a:pt x="154" y="5"/>
                      </a:lnTo>
                      <a:lnTo>
                        <a:pt x="157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71" y="3"/>
                      </a:lnTo>
                      <a:lnTo>
                        <a:pt x="175" y="7"/>
                      </a:lnTo>
                      <a:lnTo>
                        <a:pt x="176" y="12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lnTo>
                        <a:pt x="175" y="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39375"/>
                    </a:gs>
                    <a:gs pos="100000">
                      <a:srgbClr val="3E3619"/>
                    </a:gs>
                  </a:gsLst>
                  <a:lin ang="624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innerShdw blurRad="63500" dist="50800" dir="60000">
                    <a:srgbClr val="000000">
                      <a:alpha val="38000"/>
                    </a:srgb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0" name="Freeform 9"/>
              <p:cNvSpPr>
                <a:spLocks/>
              </p:cNvSpPr>
              <p:nvPr/>
            </p:nvSpPr>
            <p:spPr bwMode="auto">
              <a:xfrm rot="186992">
                <a:off x="3914052" y="5360827"/>
                <a:ext cx="266765" cy="135464"/>
              </a:xfrm>
              <a:custGeom>
                <a:avLst/>
                <a:gdLst/>
                <a:ahLst/>
                <a:cxnLst>
                  <a:cxn ang="0">
                    <a:pos x="125" y="78"/>
                  </a:cxn>
                  <a:cxn ang="0">
                    <a:pos x="70" y="141"/>
                  </a:cxn>
                  <a:cxn ang="0">
                    <a:pos x="29" y="176"/>
                  </a:cxn>
                  <a:cxn ang="0">
                    <a:pos x="15" y="181"/>
                  </a:cxn>
                  <a:cxn ang="0">
                    <a:pos x="3" y="189"/>
                  </a:cxn>
                  <a:cxn ang="0">
                    <a:pos x="0" y="194"/>
                  </a:cxn>
                  <a:cxn ang="0">
                    <a:pos x="1" y="200"/>
                  </a:cxn>
                  <a:cxn ang="0">
                    <a:pos x="8" y="207"/>
                  </a:cxn>
                  <a:cxn ang="0">
                    <a:pos x="70" y="250"/>
                  </a:cxn>
                  <a:cxn ang="0">
                    <a:pos x="74" y="249"/>
                  </a:cxn>
                  <a:cxn ang="0">
                    <a:pos x="102" y="249"/>
                  </a:cxn>
                  <a:cxn ang="0">
                    <a:pos x="125" y="252"/>
                  </a:cxn>
                  <a:cxn ang="0">
                    <a:pos x="138" y="253"/>
                  </a:cxn>
                  <a:cxn ang="0">
                    <a:pos x="154" y="252"/>
                  </a:cxn>
                  <a:cxn ang="0">
                    <a:pos x="168" y="248"/>
                  </a:cxn>
                  <a:cxn ang="0">
                    <a:pos x="184" y="249"/>
                  </a:cxn>
                  <a:cxn ang="0">
                    <a:pos x="195" y="252"/>
                  </a:cxn>
                  <a:cxn ang="0">
                    <a:pos x="208" y="256"/>
                  </a:cxn>
                  <a:cxn ang="0">
                    <a:pos x="218" y="254"/>
                  </a:cxn>
                  <a:cxn ang="0">
                    <a:pos x="233" y="249"/>
                  </a:cxn>
                  <a:cxn ang="0">
                    <a:pos x="244" y="244"/>
                  </a:cxn>
                  <a:cxn ang="0">
                    <a:pos x="251" y="246"/>
                  </a:cxn>
                  <a:cxn ang="0">
                    <a:pos x="260" y="250"/>
                  </a:cxn>
                  <a:cxn ang="0">
                    <a:pos x="265" y="254"/>
                  </a:cxn>
                  <a:cxn ang="0">
                    <a:pos x="280" y="264"/>
                  </a:cxn>
                  <a:cxn ang="0">
                    <a:pos x="284" y="263"/>
                  </a:cxn>
                  <a:cxn ang="0">
                    <a:pos x="293" y="258"/>
                  </a:cxn>
                  <a:cxn ang="0">
                    <a:pos x="307" y="253"/>
                  </a:cxn>
                  <a:cxn ang="0">
                    <a:pos x="322" y="252"/>
                  </a:cxn>
                  <a:cxn ang="0">
                    <a:pos x="331" y="253"/>
                  </a:cxn>
                  <a:cxn ang="0">
                    <a:pos x="364" y="254"/>
                  </a:cxn>
                  <a:cxn ang="0">
                    <a:pos x="382" y="249"/>
                  </a:cxn>
                  <a:cxn ang="0">
                    <a:pos x="390" y="242"/>
                  </a:cxn>
                  <a:cxn ang="0">
                    <a:pos x="486" y="227"/>
                  </a:cxn>
                  <a:cxn ang="0">
                    <a:pos x="494" y="222"/>
                  </a:cxn>
                  <a:cxn ang="0">
                    <a:pos x="542" y="193"/>
                  </a:cxn>
                  <a:cxn ang="0">
                    <a:pos x="566" y="176"/>
                  </a:cxn>
                  <a:cxn ang="0">
                    <a:pos x="568" y="173"/>
                  </a:cxn>
                  <a:cxn ang="0">
                    <a:pos x="569" y="168"/>
                  </a:cxn>
                  <a:cxn ang="0">
                    <a:pos x="563" y="159"/>
                  </a:cxn>
                  <a:cxn ang="0">
                    <a:pos x="548" y="146"/>
                  </a:cxn>
                  <a:cxn ang="0">
                    <a:pos x="512" y="126"/>
                  </a:cxn>
                  <a:cxn ang="0">
                    <a:pos x="463" y="102"/>
                  </a:cxn>
                  <a:cxn ang="0">
                    <a:pos x="370" y="71"/>
                  </a:cxn>
                  <a:cxn ang="0">
                    <a:pos x="293" y="36"/>
                  </a:cxn>
                  <a:cxn ang="0">
                    <a:pos x="289" y="20"/>
                  </a:cxn>
                  <a:cxn ang="0">
                    <a:pos x="281" y="8"/>
                  </a:cxn>
                  <a:cxn ang="0">
                    <a:pos x="273" y="2"/>
                  </a:cxn>
                  <a:cxn ang="0">
                    <a:pos x="262" y="0"/>
                  </a:cxn>
                  <a:cxn ang="0">
                    <a:pos x="249" y="3"/>
                  </a:cxn>
                  <a:cxn ang="0">
                    <a:pos x="241" y="8"/>
                  </a:cxn>
                  <a:cxn ang="0">
                    <a:pos x="195" y="36"/>
                  </a:cxn>
                </a:cxnLst>
                <a:rect l="0" t="0" r="r" b="b"/>
                <a:pathLst>
                  <a:path w="569" h="264">
                    <a:moveTo>
                      <a:pt x="195" y="36"/>
                    </a:moveTo>
                    <a:lnTo>
                      <a:pt x="125" y="78"/>
                    </a:lnTo>
                    <a:lnTo>
                      <a:pt x="125" y="78"/>
                    </a:lnTo>
                    <a:lnTo>
                      <a:pt x="70" y="141"/>
                    </a:lnTo>
                    <a:lnTo>
                      <a:pt x="29" y="176"/>
                    </a:lnTo>
                    <a:lnTo>
                      <a:pt x="29" y="176"/>
                    </a:lnTo>
                    <a:lnTo>
                      <a:pt x="22" y="178"/>
                    </a:lnTo>
                    <a:lnTo>
                      <a:pt x="15" y="181"/>
                    </a:lnTo>
                    <a:lnTo>
                      <a:pt x="9" y="184"/>
                    </a:lnTo>
                    <a:lnTo>
                      <a:pt x="3" y="189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1" y="200"/>
                    </a:lnTo>
                    <a:lnTo>
                      <a:pt x="3" y="203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74" y="249"/>
                    </a:lnTo>
                    <a:lnTo>
                      <a:pt x="85" y="249"/>
                    </a:lnTo>
                    <a:lnTo>
                      <a:pt x="102" y="249"/>
                    </a:lnTo>
                    <a:lnTo>
                      <a:pt x="113" y="250"/>
                    </a:lnTo>
                    <a:lnTo>
                      <a:pt x="125" y="252"/>
                    </a:lnTo>
                    <a:lnTo>
                      <a:pt x="125" y="252"/>
                    </a:lnTo>
                    <a:lnTo>
                      <a:pt x="138" y="253"/>
                    </a:lnTo>
                    <a:lnTo>
                      <a:pt x="147" y="253"/>
                    </a:lnTo>
                    <a:lnTo>
                      <a:pt x="154" y="252"/>
                    </a:lnTo>
                    <a:lnTo>
                      <a:pt x="161" y="250"/>
                    </a:lnTo>
                    <a:lnTo>
                      <a:pt x="168" y="248"/>
                    </a:lnTo>
                    <a:lnTo>
                      <a:pt x="174" y="248"/>
                    </a:lnTo>
                    <a:lnTo>
                      <a:pt x="184" y="249"/>
                    </a:lnTo>
                    <a:lnTo>
                      <a:pt x="195" y="252"/>
                    </a:lnTo>
                    <a:lnTo>
                      <a:pt x="195" y="252"/>
                    </a:lnTo>
                    <a:lnTo>
                      <a:pt x="202" y="254"/>
                    </a:lnTo>
                    <a:lnTo>
                      <a:pt x="208" y="256"/>
                    </a:lnTo>
                    <a:lnTo>
                      <a:pt x="212" y="256"/>
                    </a:lnTo>
                    <a:lnTo>
                      <a:pt x="218" y="254"/>
                    </a:lnTo>
                    <a:lnTo>
                      <a:pt x="225" y="252"/>
                    </a:lnTo>
                    <a:lnTo>
                      <a:pt x="233" y="249"/>
                    </a:lnTo>
                    <a:lnTo>
                      <a:pt x="240" y="246"/>
                    </a:lnTo>
                    <a:lnTo>
                      <a:pt x="244" y="244"/>
                    </a:lnTo>
                    <a:lnTo>
                      <a:pt x="248" y="244"/>
                    </a:lnTo>
                    <a:lnTo>
                      <a:pt x="251" y="246"/>
                    </a:lnTo>
                    <a:lnTo>
                      <a:pt x="255" y="247"/>
                    </a:lnTo>
                    <a:lnTo>
                      <a:pt x="260" y="250"/>
                    </a:lnTo>
                    <a:lnTo>
                      <a:pt x="265" y="254"/>
                    </a:lnTo>
                    <a:lnTo>
                      <a:pt x="265" y="254"/>
                    </a:lnTo>
                    <a:lnTo>
                      <a:pt x="274" y="261"/>
                    </a:lnTo>
                    <a:lnTo>
                      <a:pt x="280" y="264"/>
                    </a:lnTo>
                    <a:lnTo>
                      <a:pt x="282" y="264"/>
                    </a:lnTo>
                    <a:lnTo>
                      <a:pt x="284" y="263"/>
                    </a:lnTo>
                    <a:lnTo>
                      <a:pt x="288" y="261"/>
                    </a:lnTo>
                    <a:lnTo>
                      <a:pt x="293" y="258"/>
                    </a:lnTo>
                    <a:lnTo>
                      <a:pt x="301" y="254"/>
                    </a:lnTo>
                    <a:lnTo>
                      <a:pt x="307" y="253"/>
                    </a:lnTo>
                    <a:lnTo>
                      <a:pt x="313" y="252"/>
                    </a:lnTo>
                    <a:lnTo>
                      <a:pt x="322" y="252"/>
                    </a:lnTo>
                    <a:lnTo>
                      <a:pt x="331" y="253"/>
                    </a:lnTo>
                    <a:lnTo>
                      <a:pt x="331" y="253"/>
                    </a:lnTo>
                    <a:lnTo>
                      <a:pt x="350" y="254"/>
                    </a:lnTo>
                    <a:lnTo>
                      <a:pt x="364" y="254"/>
                    </a:lnTo>
                    <a:lnTo>
                      <a:pt x="374" y="252"/>
                    </a:lnTo>
                    <a:lnTo>
                      <a:pt x="382" y="249"/>
                    </a:lnTo>
                    <a:lnTo>
                      <a:pt x="387" y="246"/>
                    </a:lnTo>
                    <a:lnTo>
                      <a:pt x="390" y="242"/>
                    </a:lnTo>
                    <a:lnTo>
                      <a:pt x="391" y="239"/>
                    </a:lnTo>
                    <a:lnTo>
                      <a:pt x="486" y="227"/>
                    </a:lnTo>
                    <a:lnTo>
                      <a:pt x="486" y="227"/>
                    </a:lnTo>
                    <a:lnTo>
                      <a:pt x="494" y="222"/>
                    </a:lnTo>
                    <a:lnTo>
                      <a:pt x="516" y="210"/>
                    </a:lnTo>
                    <a:lnTo>
                      <a:pt x="542" y="193"/>
                    </a:lnTo>
                    <a:lnTo>
                      <a:pt x="554" y="184"/>
                    </a:lnTo>
                    <a:lnTo>
                      <a:pt x="566" y="176"/>
                    </a:lnTo>
                    <a:lnTo>
                      <a:pt x="566" y="176"/>
                    </a:lnTo>
                    <a:lnTo>
                      <a:pt x="568" y="173"/>
                    </a:lnTo>
                    <a:lnTo>
                      <a:pt x="569" y="171"/>
                    </a:lnTo>
                    <a:lnTo>
                      <a:pt x="569" y="168"/>
                    </a:lnTo>
                    <a:lnTo>
                      <a:pt x="568" y="166"/>
                    </a:lnTo>
                    <a:lnTo>
                      <a:pt x="563" y="159"/>
                    </a:lnTo>
                    <a:lnTo>
                      <a:pt x="557" y="153"/>
                    </a:lnTo>
                    <a:lnTo>
                      <a:pt x="548" y="146"/>
                    </a:lnTo>
                    <a:lnTo>
                      <a:pt x="538" y="139"/>
                    </a:lnTo>
                    <a:lnTo>
                      <a:pt x="512" y="126"/>
                    </a:lnTo>
                    <a:lnTo>
                      <a:pt x="487" y="112"/>
                    </a:lnTo>
                    <a:lnTo>
                      <a:pt x="463" y="102"/>
                    </a:lnTo>
                    <a:lnTo>
                      <a:pt x="440" y="92"/>
                    </a:lnTo>
                    <a:lnTo>
                      <a:pt x="370" y="71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28"/>
                    </a:lnTo>
                    <a:lnTo>
                      <a:pt x="289" y="20"/>
                    </a:lnTo>
                    <a:lnTo>
                      <a:pt x="284" y="11"/>
                    </a:lnTo>
                    <a:lnTo>
                      <a:pt x="281" y="8"/>
                    </a:lnTo>
                    <a:lnTo>
                      <a:pt x="278" y="4"/>
                    </a:lnTo>
                    <a:lnTo>
                      <a:pt x="273" y="2"/>
                    </a:lnTo>
                    <a:lnTo>
                      <a:pt x="269" y="1"/>
                    </a:lnTo>
                    <a:lnTo>
                      <a:pt x="262" y="0"/>
                    </a:lnTo>
                    <a:lnTo>
                      <a:pt x="257" y="1"/>
                    </a:lnTo>
                    <a:lnTo>
                      <a:pt x="249" y="3"/>
                    </a:lnTo>
                    <a:lnTo>
                      <a:pt x="241" y="8"/>
                    </a:lnTo>
                    <a:lnTo>
                      <a:pt x="241" y="8"/>
                    </a:lnTo>
                    <a:lnTo>
                      <a:pt x="195" y="36"/>
                    </a:lnTo>
                    <a:lnTo>
                      <a:pt x="195" y="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39375"/>
                  </a:gs>
                  <a:gs pos="100000">
                    <a:srgbClr val="3E3619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36525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oup 18"/>
            <p:cNvGrpSpPr/>
            <p:nvPr/>
          </p:nvGrpSpPr>
          <p:grpSpPr>
            <a:xfrm>
              <a:off x="3610140" y="3341974"/>
              <a:ext cx="961860" cy="2115426"/>
              <a:chOff x="6931077" y="2209800"/>
              <a:chExt cx="1048561" cy="2306108"/>
            </a:xfrm>
          </p:grpSpPr>
          <p:sp>
            <p:nvSpPr>
              <p:cNvPr id="176" name="Freeform 6"/>
              <p:cNvSpPr>
                <a:spLocks/>
              </p:cNvSpPr>
              <p:nvPr/>
            </p:nvSpPr>
            <p:spPr bwMode="auto">
              <a:xfrm>
                <a:off x="7348008" y="2209800"/>
                <a:ext cx="243693" cy="2306108"/>
              </a:xfrm>
              <a:custGeom>
                <a:avLst/>
                <a:gdLst/>
                <a:ahLst/>
                <a:cxnLst>
                  <a:cxn ang="0">
                    <a:pos x="48" y="3350"/>
                  </a:cxn>
                  <a:cxn ang="0">
                    <a:pos x="134" y="3037"/>
                  </a:cxn>
                  <a:cxn ang="0">
                    <a:pos x="181" y="2826"/>
                  </a:cxn>
                  <a:cxn ang="0">
                    <a:pos x="207" y="2666"/>
                  </a:cxn>
                  <a:cxn ang="0">
                    <a:pos x="219" y="2560"/>
                  </a:cxn>
                  <a:cxn ang="0">
                    <a:pos x="224" y="2404"/>
                  </a:cxn>
                  <a:cxn ang="0">
                    <a:pos x="216" y="2301"/>
                  </a:cxn>
                  <a:cxn ang="0">
                    <a:pos x="202" y="2193"/>
                  </a:cxn>
                  <a:cxn ang="0">
                    <a:pos x="128" y="1759"/>
                  </a:cxn>
                  <a:cxn ang="0">
                    <a:pos x="75" y="1432"/>
                  </a:cxn>
                  <a:cxn ang="0">
                    <a:pos x="32" y="1101"/>
                  </a:cxn>
                  <a:cxn ang="0">
                    <a:pos x="11" y="881"/>
                  </a:cxn>
                  <a:cxn ang="0">
                    <a:pos x="0" y="604"/>
                  </a:cxn>
                  <a:cxn ang="0">
                    <a:pos x="3" y="437"/>
                  </a:cxn>
                  <a:cxn ang="0">
                    <a:pos x="11" y="327"/>
                  </a:cxn>
                  <a:cxn ang="0">
                    <a:pos x="32" y="161"/>
                  </a:cxn>
                  <a:cxn ang="0">
                    <a:pos x="70" y="0"/>
                  </a:cxn>
                  <a:cxn ang="0">
                    <a:pos x="49" y="108"/>
                  </a:cxn>
                  <a:cxn ang="0">
                    <a:pos x="34" y="273"/>
                  </a:cxn>
                  <a:cxn ang="0">
                    <a:pos x="31" y="437"/>
                  </a:cxn>
                  <a:cxn ang="0">
                    <a:pos x="34" y="547"/>
                  </a:cxn>
                  <a:cxn ang="0">
                    <a:pos x="52" y="766"/>
                  </a:cxn>
                  <a:cxn ang="0">
                    <a:pos x="82" y="984"/>
                  </a:cxn>
                  <a:cxn ang="0">
                    <a:pos x="140" y="1309"/>
                  </a:cxn>
                  <a:cxn ang="0">
                    <a:pos x="236" y="1738"/>
                  </a:cxn>
                  <a:cxn ang="0">
                    <a:pos x="312" y="2060"/>
                  </a:cxn>
                  <a:cxn ang="0">
                    <a:pos x="347" y="2224"/>
                  </a:cxn>
                  <a:cxn ang="0">
                    <a:pos x="374" y="2395"/>
                  </a:cxn>
                  <a:cxn ang="0">
                    <a:pos x="380" y="2512"/>
                  </a:cxn>
                  <a:cxn ang="0">
                    <a:pos x="377" y="2627"/>
                  </a:cxn>
                  <a:cxn ang="0">
                    <a:pos x="363" y="2796"/>
                  </a:cxn>
                  <a:cxn ang="0">
                    <a:pos x="322" y="3076"/>
                  </a:cxn>
                  <a:cxn ang="0">
                    <a:pos x="277" y="3297"/>
                  </a:cxn>
                  <a:cxn ang="0">
                    <a:pos x="223" y="3517"/>
                  </a:cxn>
                  <a:cxn ang="0">
                    <a:pos x="209" y="3547"/>
                  </a:cxn>
                  <a:cxn ang="0">
                    <a:pos x="189" y="3571"/>
                  </a:cxn>
                  <a:cxn ang="0">
                    <a:pos x="162" y="3588"/>
                  </a:cxn>
                  <a:cxn ang="0">
                    <a:pos x="131" y="3596"/>
                  </a:cxn>
                  <a:cxn ang="0">
                    <a:pos x="100" y="3596"/>
                  </a:cxn>
                  <a:cxn ang="0">
                    <a:pos x="78" y="3591"/>
                  </a:cxn>
                  <a:cxn ang="0">
                    <a:pos x="49" y="3574"/>
                  </a:cxn>
                  <a:cxn ang="0">
                    <a:pos x="28" y="3551"/>
                  </a:cxn>
                  <a:cxn ang="0">
                    <a:pos x="14" y="3523"/>
                  </a:cxn>
                  <a:cxn ang="0">
                    <a:pos x="8" y="3492"/>
                  </a:cxn>
                  <a:cxn ang="0">
                    <a:pos x="11" y="3459"/>
                  </a:cxn>
                  <a:cxn ang="0">
                    <a:pos x="14" y="3452"/>
                  </a:cxn>
                </a:cxnLst>
                <a:rect l="0" t="0" r="r" b="b"/>
                <a:pathLst>
                  <a:path w="380" h="3598">
                    <a:moveTo>
                      <a:pt x="14" y="3452"/>
                    </a:moveTo>
                    <a:lnTo>
                      <a:pt x="14" y="3452"/>
                    </a:lnTo>
                    <a:lnTo>
                      <a:pt x="48" y="3350"/>
                    </a:lnTo>
                    <a:lnTo>
                      <a:pt x="79" y="3246"/>
                    </a:lnTo>
                    <a:lnTo>
                      <a:pt x="107" y="3141"/>
                    </a:lnTo>
                    <a:lnTo>
                      <a:pt x="134" y="3037"/>
                    </a:lnTo>
                    <a:lnTo>
                      <a:pt x="134" y="3037"/>
                    </a:lnTo>
                    <a:lnTo>
                      <a:pt x="159" y="2931"/>
                    </a:lnTo>
                    <a:lnTo>
                      <a:pt x="181" y="2826"/>
                    </a:lnTo>
                    <a:lnTo>
                      <a:pt x="191" y="2772"/>
                    </a:lnTo>
                    <a:lnTo>
                      <a:pt x="199" y="2720"/>
                    </a:lnTo>
                    <a:lnTo>
                      <a:pt x="207" y="2666"/>
                    </a:lnTo>
                    <a:lnTo>
                      <a:pt x="213" y="2614"/>
                    </a:lnTo>
                    <a:lnTo>
                      <a:pt x="213" y="2614"/>
                    </a:lnTo>
                    <a:lnTo>
                      <a:pt x="219" y="2560"/>
                    </a:lnTo>
                    <a:lnTo>
                      <a:pt x="223" y="2508"/>
                    </a:lnTo>
                    <a:lnTo>
                      <a:pt x="224" y="2456"/>
                    </a:lnTo>
                    <a:lnTo>
                      <a:pt x="224" y="2404"/>
                    </a:lnTo>
                    <a:lnTo>
                      <a:pt x="224" y="2404"/>
                    </a:lnTo>
                    <a:lnTo>
                      <a:pt x="222" y="2353"/>
                    </a:lnTo>
                    <a:lnTo>
                      <a:pt x="216" y="2301"/>
                    </a:lnTo>
                    <a:lnTo>
                      <a:pt x="210" y="2247"/>
                    </a:lnTo>
                    <a:lnTo>
                      <a:pt x="202" y="2193"/>
                    </a:lnTo>
                    <a:lnTo>
                      <a:pt x="202" y="2193"/>
                    </a:lnTo>
                    <a:lnTo>
                      <a:pt x="185" y="2086"/>
                    </a:lnTo>
                    <a:lnTo>
                      <a:pt x="167" y="1977"/>
                    </a:lnTo>
                    <a:lnTo>
                      <a:pt x="128" y="1759"/>
                    </a:lnTo>
                    <a:lnTo>
                      <a:pt x="128" y="1759"/>
                    </a:lnTo>
                    <a:lnTo>
                      <a:pt x="92" y="1540"/>
                    </a:lnTo>
                    <a:lnTo>
                      <a:pt x="75" y="1432"/>
                    </a:lnTo>
                    <a:lnTo>
                      <a:pt x="59" y="1321"/>
                    </a:lnTo>
                    <a:lnTo>
                      <a:pt x="45" y="1211"/>
                    </a:lnTo>
                    <a:lnTo>
                      <a:pt x="32" y="1101"/>
                    </a:lnTo>
                    <a:lnTo>
                      <a:pt x="21" y="991"/>
                    </a:lnTo>
                    <a:lnTo>
                      <a:pt x="11" y="881"/>
                    </a:lnTo>
                    <a:lnTo>
                      <a:pt x="11" y="881"/>
                    </a:lnTo>
                    <a:lnTo>
                      <a:pt x="4" y="770"/>
                    </a:lnTo>
                    <a:lnTo>
                      <a:pt x="1" y="659"/>
                    </a:lnTo>
                    <a:lnTo>
                      <a:pt x="0" y="604"/>
                    </a:lnTo>
                    <a:lnTo>
                      <a:pt x="0" y="547"/>
                    </a:lnTo>
                    <a:lnTo>
                      <a:pt x="1" y="492"/>
                    </a:lnTo>
                    <a:lnTo>
                      <a:pt x="3" y="437"/>
                    </a:lnTo>
                    <a:lnTo>
                      <a:pt x="3" y="437"/>
                    </a:lnTo>
                    <a:lnTo>
                      <a:pt x="7" y="382"/>
                    </a:lnTo>
                    <a:lnTo>
                      <a:pt x="11" y="327"/>
                    </a:lnTo>
                    <a:lnTo>
                      <a:pt x="17" y="272"/>
                    </a:lnTo>
                    <a:lnTo>
                      <a:pt x="24" y="216"/>
                    </a:lnTo>
                    <a:lnTo>
                      <a:pt x="32" y="161"/>
                    </a:lnTo>
                    <a:lnTo>
                      <a:pt x="42" y="106"/>
                    </a:lnTo>
                    <a:lnTo>
                      <a:pt x="55" y="53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9" y="54"/>
                    </a:lnTo>
                    <a:lnTo>
                      <a:pt x="49" y="108"/>
                    </a:lnTo>
                    <a:lnTo>
                      <a:pt x="42" y="163"/>
                    </a:lnTo>
                    <a:lnTo>
                      <a:pt x="37" y="218"/>
                    </a:lnTo>
                    <a:lnTo>
                      <a:pt x="34" y="273"/>
                    </a:lnTo>
                    <a:lnTo>
                      <a:pt x="31" y="327"/>
                    </a:lnTo>
                    <a:lnTo>
                      <a:pt x="29" y="382"/>
                    </a:lnTo>
                    <a:lnTo>
                      <a:pt x="31" y="437"/>
                    </a:lnTo>
                    <a:lnTo>
                      <a:pt x="31" y="437"/>
                    </a:lnTo>
                    <a:lnTo>
                      <a:pt x="32" y="492"/>
                    </a:lnTo>
                    <a:lnTo>
                      <a:pt x="34" y="547"/>
                    </a:lnTo>
                    <a:lnTo>
                      <a:pt x="38" y="602"/>
                    </a:lnTo>
                    <a:lnTo>
                      <a:pt x="42" y="656"/>
                    </a:lnTo>
                    <a:lnTo>
                      <a:pt x="52" y="766"/>
                    </a:lnTo>
                    <a:lnTo>
                      <a:pt x="66" y="875"/>
                    </a:lnTo>
                    <a:lnTo>
                      <a:pt x="66" y="875"/>
                    </a:lnTo>
                    <a:lnTo>
                      <a:pt x="82" y="984"/>
                    </a:lnTo>
                    <a:lnTo>
                      <a:pt x="99" y="1092"/>
                    </a:lnTo>
                    <a:lnTo>
                      <a:pt x="118" y="1200"/>
                    </a:lnTo>
                    <a:lnTo>
                      <a:pt x="140" y="1309"/>
                    </a:lnTo>
                    <a:lnTo>
                      <a:pt x="162" y="1416"/>
                    </a:lnTo>
                    <a:lnTo>
                      <a:pt x="186" y="1523"/>
                    </a:lnTo>
                    <a:lnTo>
                      <a:pt x="236" y="1738"/>
                    </a:lnTo>
                    <a:lnTo>
                      <a:pt x="236" y="1738"/>
                    </a:lnTo>
                    <a:lnTo>
                      <a:pt x="287" y="1953"/>
                    </a:lnTo>
                    <a:lnTo>
                      <a:pt x="312" y="2060"/>
                    </a:lnTo>
                    <a:lnTo>
                      <a:pt x="336" y="2169"/>
                    </a:lnTo>
                    <a:lnTo>
                      <a:pt x="336" y="2169"/>
                    </a:lnTo>
                    <a:lnTo>
                      <a:pt x="347" y="2224"/>
                    </a:lnTo>
                    <a:lnTo>
                      <a:pt x="359" y="2279"/>
                    </a:lnTo>
                    <a:lnTo>
                      <a:pt x="367" y="2337"/>
                    </a:lnTo>
                    <a:lnTo>
                      <a:pt x="374" y="2395"/>
                    </a:lnTo>
                    <a:lnTo>
                      <a:pt x="374" y="2395"/>
                    </a:lnTo>
                    <a:lnTo>
                      <a:pt x="378" y="2455"/>
                    </a:lnTo>
                    <a:lnTo>
                      <a:pt x="380" y="2512"/>
                    </a:lnTo>
                    <a:lnTo>
                      <a:pt x="378" y="2569"/>
                    </a:lnTo>
                    <a:lnTo>
                      <a:pt x="377" y="2627"/>
                    </a:lnTo>
                    <a:lnTo>
                      <a:pt x="377" y="2627"/>
                    </a:lnTo>
                    <a:lnTo>
                      <a:pt x="373" y="2683"/>
                    </a:lnTo>
                    <a:lnTo>
                      <a:pt x="369" y="2741"/>
                    </a:lnTo>
                    <a:lnTo>
                      <a:pt x="363" y="2796"/>
                    </a:lnTo>
                    <a:lnTo>
                      <a:pt x="356" y="2853"/>
                    </a:lnTo>
                    <a:lnTo>
                      <a:pt x="340" y="2965"/>
                    </a:lnTo>
                    <a:lnTo>
                      <a:pt x="322" y="3076"/>
                    </a:lnTo>
                    <a:lnTo>
                      <a:pt x="322" y="3076"/>
                    </a:lnTo>
                    <a:lnTo>
                      <a:pt x="301" y="3186"/>
                    </a:lnTo>
                    <a:lnTo>
                      <a:pt x="277" y="3297"/>
                    </a:lnTo>
                    <a:lnTo>
                      <a:pt x="251" y="3407"/>
                    </a:lnTo>
                    <a:lnTo>
                      <a:pt x="223" y="3517"/>
                    </a:lnTo>
                    <a:lnTo>
                      <a:pt x="223" y="3517"/>
                    </a:lnTo>
                    <a:lnTo>
                      <a:pt x="219" y="3527"/>
                    </a:lnTo>
                    <a:lnTo>
                      <a:pt x="215" y="3537"/>
                    </a:lnTo>
                    <a:lnTo>
                      <a:pt x="209" y="3547"/>
                    </a:lnTo>
                    <a:lnTo>
                      <a:pt x="203" y="3555"/>
                    </a:lnTo>
                    <a:lnTo>
                      <a:pt x="196" y="3564"/>
                    </a:lnTo>
                    <a:lnTo>
                      <a:pt x="189" y="3571"/>
                    </a:lnTo>
                    <a:lnTo>
                      <a:pt x="181" y="3578"/>
                    </a:lnTo>
                    <a:lnTo>
                      <a:pt x="172" y="3583"/>
                    </a:lnTo>
                    <a:lnTo>
                      <a:pt x="162" y="3588"/>
                    </a:lnTo>
                    <a:lnTo>
                      <a:pt x="152" y="3592"/>
                    </a:lnTo>
                    <a:lnTo>
                      <a:pt x="142" y="3595"/>
                    </a:lnTo>
                    <a:lnTo>
                      <a:pt x="131" y="3596"/>
                    </a:lnTo>
                    <a:lnTo>
                      <a:pt x="121" y="3598"/>
                    </a:lnTo>
                    <a:lnTo>
                      <a:pt x="110" y="3598"/>
                    </a:lnTo>
                    <a:lnTo>
                      <a:pt x="100" y="3596"/>
                    </a:lnTo>
                    <a:lnTo>
                      <a:pt x="89" y="3593"/>
                    </a:lnTo>
                    <a:lnTo>
                      <a:pt x="89" y="3593"/>
                    </a:lnTo>
                    <a:lnTo>
                      <a:pt x="78" y="3591"/>
                    </a:lnTo>
                    <a:lnTo>
                      <a:pt x="68" y="3586"/>
                    </a:lnTo>
                    <a:lnTo>
                      <a:pt x="59" y="3581"/>
                    </a:lnTo>
                    <a:lnTo>
                      <a:pt x="49" y="3574"/>
                    </a:lnTo>
                    <a:lnTo>
                      <a:pt x="42" y="3568"/>
                    </a:lnTo>
                    <a:lnTo>
                      <a:pt x="35" y="3559"/>
                    </a:lnTo>
                    <a:lnTo>
                      <a:pt x="28" y="3551"/>
                    </a:lnTo>
                    <a:lnTo>
                      <a:pt x="22" y="3542"/>
                    </a:lnTo>
                    <a:lnTo>
                      <a:pt x="18" y="3533"/>
                    </a:lnTo>
                    <a:lnTo>
                      <a:pt x="14" y="3523"/>
                    </a:lnTo>
                    <a:lnTo>
                      <a:pt x="11" y="3513"/>
                    </a:lnTo>
                    <a:lnTo>
                      <a:pt x="8" y="3503"/>
                    </a:lnTo>
                    <a:lnTo>
                      <a:pt x="8" y="3492"/>
                    </a:lnTo>
                    <a:lnTo>
                      <a:pt x="8" y="3482"/>
                    </a:lnTo>
                    <a:lnTo>
                      <a:pt x="10" y="3470"/>
                    </a:lnTo>
                    <a:lnTo>
                      <a:pt x="11" y="3459"/>
                    </a:lnTo>
                    <a:lnTo>
                      <a:pt x="11" y="3459"/>
                    </a:lnTo>
                    <a:lnTo>
                      <a:pt x="14" y="3453"/>
                    </a:lnTo>
                    <a:lnTo>
                      <a:pt x="14" y="34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6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7" name="Group 165"/>
              <p:cNvGrpSpPr/>
              <p:nvPr/>
            </p:nvGrpSpPr>
            <p:grpSpPr>
              <a:xfrm rot="287009">
                <a:off x="7543525" y="3359471"/>
                <a:ext cx="436113" cy="412942"/>
                <a:chOff x="971551" y="0"/>
                <a:chExt cx="7200902" cy="6818311"/>
              </a:xfrm>
            </p:grpSpPr>
            <p:sp>
              <p:nvSpPr>
                <p:cNvPr id="185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64000">
                      <a:srgbClr val="2F6C1C"/>
                    </a:gs>
                  </a:gsLst>
                  <a:lin ang="252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8" name="Group 168"/>
              <p:cNvGrpSpPr/>
              <p:nvPr/>
            </p:nvGrpSpPr>
            <p:grpSpPr>
              <a:xfrm rot="18900000">
                <a:off x="7326744" y="2773898"/>
                <a:ext cx="515275" cy="144357"/>
                <a:chOff x="793750" y="0"/>
                <a:chExt cx="7556501" cy="2116991"/>
              </a:xfrm>
            </p:grpSpPr>
            <p:sp>
              <p:nvSpPr>
                <p:cNvPr id="183" name="Freeform 7"/>
                <p:cNvSpPr>
                  <a:spLocks/>
                </p:cNvSpPr>
                <p:nvPr/>
              </p:nvSpPr>
              <p:spPr bwMode="auto">
                <a:xfrm>
                  <a:off x="793750" y="696178"/>
                  <a:ext cx="7413625" cy="1420813"/>
                </a:xfrm>
                <a:custGeom>
                  <a:avLst/>
                  <a:gdLst/>
                  <a:ahLst/>
                  <a:cxnLst>
                    <a:cxn ang="0">
                      <a:pos x="9339" y="0"/>
                    </a:cxn>
                    <a:cxn ang="0">
                      <a:pos x="8708" y="106"/>
                    </a:cxn>
                    <a:cxn ang="0">
                      <a:pos x="8060" y="203"/>
                    </a:cxn>
                    <a:cxn ang="0">
                      <a:pos x="7395" y="293"/>
                    </a:cxn>
                    <a:cxn ang="0">
                      <a:pos x="6713" y="375"/>
                    </a:cxn>
                    <a:cxn ang="0">
                      <a:pos x="6018" y="448"/>
                    </a:cxn>
                    <a:cxn ang="0">
                      <a:pos x="5307" y="514"/>
                    </a:cxn>
                    <a:cxn ang="0">
                      <a:pos x="4586" y="568"/>
                    </a:cxn>
                    <a:cxn ang="0">
                      <a:pos x="3853" y="615"/>
                    </a:cxn>
                    <a:cxn ang="0">
                      <a:pos x="1868" y="724"/>
                    </a:cxn>
                    <a:cxn ang="0">
                      <a:pos x="2" y="820"/>
                    </a:cxn>
                    <a:cxn ang="0">
                      <a:pos x="0" y="822"/>
                    </a:cxn>
                    <a:cxn ang="0">
                      <a:pos x="113" y="870"/>
                    </a:cxn>
                    <a:cxn ang="0">
                      <a:pos x="431" y="997"/>
                    </a:cxn>
                    <a:cxn ang="0">
                      <a:pos x="657" y="1081"/>
                    </a:cxn>
                    <a:cxn ang="0">
                      <a:pos x="921" y="1173"/>
                    </a:cxn>
                    <a:cxn ang="0">
                      <a:pos x="1223" y="1270"/>
                    </a:cxn>
                    <a:cxn ang="0">
                      <a:pos x="1559" y="1369"/>
                    </a:cxn>
                    <a:cxn ang="0">
                      <a:pos x="1922" y="1465"/>
                    </a:cxn>
                    <a:cxn ang="0">
                      <a:pos x="2310" y="1555"/>
                    </a:cxn>
                    <a:cxn ang="0">
                      <a:pos x="2718" y="1635"/>
                    </a:cxn>
                    <a:cxn ang="0">
                      <a:pos x="2930" y="1672"/>
                    </a:cxn>
                    <a:cxn ang="0">
                      <a:pos x="3146" y="1703"/>
                    </a:cxn>
                    <a:cxn ang="0">
                      <a:pos x="3363" y="1731"/>
                    </a:cxn>
                    <a:cxn ang="0">
                      <a:pos x="3585" y="1753"/>
                    </a:cxn>
                    <a:cxn ang="0">
                      <a:pos x="3809" y="1771"/>
                    </a:cxn>
                    <a:cxn ang="0">
                      <a:pos x="4035" y="1785"/>
                    </a:cxn>
                    <a:cxn ang="0">
                      <a:pos x="4263" y="1790"/>
                    </a:cxn>
                    <a:cxn ang="0">
                      <a:pos x="4491" y="1790"/>
                    </a:cxn>
                    <a:cxn ang="0">
                      <a:pos x="4720" y="1783"/>
                    </a:cxn>
                    <a:cxn ang="0">
                      <a:pos x="4949" y="1767"/>
                    </a:cxn>
                    <a:cxn ang="0">
                      <a:pos x="5057" y="1759"/>
                    </a:cxn>
                    <a:cxn ang="0">
                      <a:pos x="5267" y="1734"/>
                    </a:cxn>
                    <a:cxn ang="0">
                      <a:pos x="5469" y="1705"/>
                    </a:cxn>
                    <a:cxn ang="0">
                      <a:pos x="5665" y="1672"/>
                    </a:cxn>
                    <a:cxn ang="0">
                      <a:pos x="5853" y="1632"/>
                    </a:cxn>
                    <a:cxn ang="0">
                      <a:pos x="6037" y="1588"/>
                    </a:cxn>
                    <a:cxn ang="0">
                      <a:pos x="6213" y="1540"/>
                    </a:cxn>
                    <a:cxn ang="0">
                      <a:pos x="6383" y="1487"/>
                    </a:cxn>
                    <a:cxn ang="0">
                      <a:pos x="6548" y="1432"/>
                    </a:cxn>
                    <a:cxn ang="0">
                      <a:pos x="6708" y="1374"/>
                    </a:cxn>
                    <a:cxn ang="0">
                      <a:pos x="6863" y="1312"/>
                    </a:cxn>
                    <a:cxn ang="0">
                      <a:pos x="7085" y="1216"/>
                    </a:cxn>
                    <a:cxn ang="0">
                      <a:pos x="7367" y="1081"/>
                    </a:cxn>
                    <a:cxn ang="0">
                      <a:pos x="7629" y="942"/>
                    </a:cxn>
                    <a:cxn ang="0">
                      <a:pos x="7878" y="801"/>
                    </a:cxn>
                    <a:cxn ang="0">
                      <a:pos x="8112" y="660"/>
                    </a:cxn>
                    <a:cxn ang="0">
                      <a:pos x="8549" y="394"/>
                    </a:cxn>
                    <a:cxn ang="0">
                      <a:pos x="8755" y="274"/>
                    </a:cxn>
                    <a:cxn ang="0">
                      <a:pos x="8953" y="166"/>
                    </a:cxn>
                    <a:cxn ang="0">
                      <a:pos x="9148" y="74"/>
                    </a:cxn>
                    <a:cxn ang="0">
                      <a:pos x="9244" y="34"/>
                    </a:cxn>
                    <a:cxn ang="0">
                      <a:pos x="9339" y="0"/>
                    </a:cxn>
                  </a:cxnLst>
                  <a:rect l="0" t="0" r="r" b="b"/>
                  <a:pathLst>
                    <a:path w="9339" h="1790">
                      <a:moveTo>
                        <a:pt x="9339" y="0"/>
                      </a:moveTo>
                      <a:lnTo>
                        <a:pt x="9339" y="0"/>
                      </a:lnTo>
                      <a:lnTo>
                        <a:pt x="9026" y="53"/>
                      </a:lnTo>
                      <a:lnTo>
                        <a:pt x="8708" y="106"/>
                      </a:lnTo>
                      <a:lnTo>
                        <a:pt x="8387" y="156"/>
                      </a:lnTo>
                      <a:lnTo>
                        <a:pt x="8060" y="203"/>
                      </a:lnTo>
                      <a:lnTo>
                        <a:pt x="7730" y="250"/>
                      </a:lnTo>
                      <a:lnTo>
                        <a:pt x="7395" y="293"/>
                      </a:lnTo>
                      <a:lnTo>
                        <a:pt x="7056" y="335"/>
                      </a:lnTo>
                      <a:lnTo>
                        <a:pt x="6713" y="375"/>
                      </a:lnTo>
                      <a:lnTo>
                        <a:pt x="6368" y="413"/>
                      </a:lnTo>
                      <a:lnTo>
                        <a:pt x="6018" y="448"/>
                      </a:lnTo>
                      <a:lnTo>
                        <a:pt x="5664" y="483"/>
                      </a:lnTo>
                      <a:lnTo>
                        <a:pt x="5307" y="514"/>
                      </a:lnTo>
                      <a:lnTo>
                        <a:pt x="4949" y="542"/>
                      </a:lnTo>
                      <a:lnTo>
                        <a:pt x="4586" y="568"/>
                      </a:lnTo>
                      <a:lnTo>
                        <a:pt x="4221" y="592"/>
                      </a:lnTo>
                      <a:lnTo>
                        <a:pt x="3853" y="615"/>
                      </a:lnTo>
                      <a:lnTo>
                        <a:pt x="3853" y="615"/>
                      </a:lnTo>
                      <a:lnTo>
                        <a:pt x="1868" y="724"/>
                      </a:lnTo>
                      <a:lnTo>
                        <a:pt x="919" y="775"/>
                      </a:lnTo>
                      <a:lnTo>
                        <a:pt x="2" y="82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30" y="834"/>
                      </a:lnTo>
                      <a:lnTo>
                        <a:pt x="113" y="870"/>
                      </a:lnTo>
                      <a:lnTo>
                        <a:pt x="249" y="926"/>
                      </a:lnTo>
                      <a:lnTo>
                        <a:pt x="431" y="997"/>
                      </a:lnTo>
                      <a:lnTo>
                        <a:pt x="539" y="1037"/>
                      </a:lnTo>
                      <a:lnTo>
                        <a:pt x="657" y="1081"/>
                      </a:lnTo>
                      <a:lnTo>
                        <a:pt x="784" y="1126"/>
                      </a:lnTo>
                      <a:lnTo>
                        <a:pt x="921" y="1173"/>
                      </a:lnTo>
                      <a:lnTo>
                        <a:pt x="1069" y="1221"/>
                      </a:lnTo>
                      <a:lnTo>
                        <a:pt x="1223" y="1270"/>
                      </a:lnTo>
                      <a:lnTo>
                        <a:pt x="1387" y="1319"/>
                      </a:lnTo>
                      <a:lnTo>
                        <a:pt x="1559" y="1369"/>
                      </a:lnTo>
                      <a:lnTo>
                        <a:pt x="1736" y="1418"/>
                      </a:lnTo>
                      <a:lnTo>
                        <a:pt x="1922" y="1465"/>
                      </a:lnTo>
                      <a:lnTo>
                        <a:pt x="2113" y="1512"/>
                      </a:lnTo>
                      <a:lnTo>
                        <a:pt x="2310" y="1555"/>
                      </a:lnTo>
                      <a:lnTo>
                        <a:pt x="2511" y="1597"/>
                      </a:lnTo>
                      <a:lnTo>
                        <a:pt x="2718" y="1635"/>
                      </a:lnTo>
                      <a:lnTo>
                        <a:pt x="2824" y="1654"/>
                      </a:lnTo>
                      <a:lnTo>
                        <a:pt x="2930" y="1672"/>
                      </a:lnTo>
                      <a:lnTo>
                        <a:pt x="3036" y="1687"/>
                      </a:lnTo>
                      <a:lnTo>
                        <a:pt x="3146" y="1703"/>
                      </a:lnTo>
                      <a:lnTo>
                        <a:pt x="3253" y="1717"/>
                      </a:lnTo>
                      <a:lnTo>
                        <a:pt x="3363" y="1731"/>
                      </a:lnTo>
                      <a:lnTo>
                        <a:pt x="3474" y="1743"/>
                      </a:lnTo>
                      <a:lnTo>
                        <a:pt x="3585" y="1753"/>
                      </a:lnTo>
                      <a:lnTo>
                        <a:pt x="3696" y="1764"/>
                      </a:lnTo>
                      <a:lnTo>
                        <a:pt x="3809" y="1771"/>
                      </a:lnTo>
                      <a:lnTo>
                        <a:pt x="3922" y="1778"/>
                      </a:lnTo>
                      <a:lnTo>
                        <a:pt x="4035" y="1785"/>
                      </a:lnTo>
                      <a:lnTo>
                        <a:pt x="4148" y="1788"/>
                      </a:lnTo>
                      <a:lnTo>
                        <a:pt x="4263" y="1790"/>
                      </a:lnTo>
                      <a:lnTo>
                        <a:pt x="4378" y="1790"/>
                      </a:lnTo>
                      <a:lnTo>
                        <a:pt x="4491" y="1790"/>
                      </a:lnTo>
                      <a:lnTo>
                        <a:pt x="4605" y="1786"/>
                      </a:lnTo>
                      <a:lnTo>
                        <a:pt x="4720" y="1783"/>
                      </a:lnTo>
                      <a:lnTo>
                        <a:pt x="4835" y="1776"/>
                      </a:lnTo>
                      <a:lnTo>
                        <a:pt x="4949" y="1767"/>
                      </a:lnTo>
                      <a:lnTo>
                        <a:pt x="4949" y="1767"/>
                      </a:lnTo>
                      <a:lnTo>
                        <a:pt x="5057" y="1759"/>
                      </a:lnTo>
                      <a:lnTo>
                        <a:pt x="5163" y="1746"/>
                      </a:lnTo>
                      <a:lnTo>
                        <a:pt x="5267" y="1734"/>
                      </a:lnTo>
                      <a:lnTo>
                        <a:pt x="5368" y="1720"/>
                      </a:lnTo>
                      <a:lnTo>
                        <a:pt x="5469" y="1705"/>
                      </a:lnTo>
                      <a:lnTo>
                        <a:pt x="5568" y="1689"/>
                      </a:lnTo>
                      <a:lnTo>
                        <a:pt x="5665" y="1672"/>
                      </a:lnTo>
                      <a:lnTo>
                        <a:pt x="5759" y="1653"/>
                      </a:lnTo>
                      <a:lnTo>
                        <a:pt x="5853" y="1632"/>
                      </a:lnTo>
                      <a:lnTo>
                        <a:pt x="5945" y="1611"/>
                      </a:lnTo>
                      <a:lnTo>
                        <a:pt x="6037" y="1588"/>
                      </a:lnTo>
                      <a:lnTo>
                        <a:pt x="6126" y="1564"/>
                      </a:lnTo>
                      <a:lnTo>
                        <a:pt x="6213" y="1540"/>
                      </a:lnTo>
                      <a:lnTo>
                        <a:pt x="6300" y="1513"/>
                      </a:lnTo>
                      <a:lnTo>
                        <a:pt x="6383" y="1487"/>
                      </a:lnTo>
                      <a:lnTo>
                        <a:pt x="6467" y="1461"/>
                      </a:lnTo>
                      <a:lnTo>
                        <a:pt x="6548" y="1432"/>
                      </a:lnTo>
                      <a:lnTo>
                        <a:pt x="6630" y="1404"/>
                      </a:lnTo>
                      <a:lnTo>
                        <a:pt x="6708" y="1374"/>
                      </a:lnTo>
                      <a:lnTo>
                        <a:pt x="6786" y="1343"/>
                      </a:lnTo>
                      <a:lnTo>
                        <a:pt x="6863" y="1312"/>
                      </a:lnTo>
                      <a:lnTo>
                        <a:pt x="6939" y="1281"/>
                      </a:lnTo>
                      <a:lnTo>
                        <a:pt x="7085" y="1216"/>
                      </a:lnTo>
                      <a:lnTo>
                        <a:pt x="7228" y="1150"/>
                      </a:lnTo>
                      <a:lnTo>
                        <a:pt x="7367" y="1081"/>
                      </a:lnTo>
                      <a:lnTo>
                        <a:pt x="7499" y="1011"/>
                      </a:lnTo>
                      <a:lnTo>
                        <a:pt x="7629" y="942"/>
                      </a:lnTo>
                      <a:lnTo>
                        <a:pt x="7756" y="870"/>
                      </a:lnTo>
                      <a:lnTo>
                        <a:pt x="7878" y="801"/>
                      </a:lnTo>
                      <a:lnTo>
                        <a:pt x="7996" y="730"/>
                      </a:lnTo>
                      <a:lnTo>
                        <a:pt x="8112" y="660"/>
                      </a:lnTo>
                      <a:lnTo>
                        <a:pt x="8337" y="524"/>
                      </a:lnTo>
                      <a:lnTo>
                        <a:pt x="8549" y="394"/>
                      </a:lnTo>
                      <a:lnTo>
                        <a:pt x="8653" y="333"/>
                      </a:lnTo>
                      <a:lnTo>
                        <a:pt x="8755" y="274"/>
                      </a:lnTo>
                      <a:lnTo>
                        <a:pt x="8854" y="219"/>
                      </a:lnTo>
                      <a:lnTo>
                        <a:pt x="8953" y="166"/>
                      </a:lnTo>
                      <a:lnTo>
                        <a:pt x="9051" y="118"/>
                      </a:lnTo>
                      <a:lnTo>
                        <a:pt x="9148" y="74"/>
                      </a:lnTo>
                      <a:lnTo>
                        <a:pt x="9197" y="53"/>
                      </a:lnTo>
                      <a:lnTo>
                        <a:pt x="9244" y="34"/>
                      </a:lnTo>
                      <a:lnTo>
                        <a:pt x="9292" y="17"/>
                      </a:lnTo>
                      <a:lnTo>
                        <a:pt x="9339" y="0"/>
                      </a:lnTo>
                      <a:lnTo>
                        <a:pt x="933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100000">
                      <a:srgbClr val="447F3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8"/>
                <p:cNvSpPr>
                  <a:spLocks/>
                </p:cNvSpPr>
                <p:nvPr/>
              </p:nvSpPr>
              <p:spPr bwMode="auto">
                <a:xfrm>
                  <a:off x="795338" y="0"/>
                  <a:ext cx="7554913" cy="1363663"/>
                </a:xfrm>
                <a:custGeom>
                  <a:avLst/>
                  <a:gdLst/>
                  <a:ahLst/>
                  <a:cxnLst>
                    <a:cxn ang="0">
                      <a:pos x="9337" y="899"/>
                    </a:cxn>
                    <a:cxn ang="0">
                      <a:pos x="9428" y="874"/>
                    </a:cxn>
                    <a:cxn ang="0">
                      <a:pos x="9518" y="862"/>
                    </a:cxn>
                    <a:cxn ang="0">
                      <a:pos x="9466" y="860"/>
                    </a:cxn>
                    <a:cxn ang="0">
                      <a:pos x="9362" y="852"/>
                    </a:cxn>
                    <a:cxn ang="0">
                      <a:pos x="9200" y="827"/>
                    </a:cxn>
                    <a:cxn ang="0">
                      <a:pos x="8971" y="780"/>
                    </a:cxn>
                    <a:cxn ang="0">
                      <a:pos x="8727" y="720"/>
                    </a:cxn>
                    <a:cxn ang="0">
                      <a:pos x="8331" y="608"/>
                    </a:cxn>
                    <a:cxn ang="0">
                      <a:pos x="7891" y="481"/>
                    </a:cxn>
                    <a:cxn ang="0">
                      <a:pos x="7572" y="395"/>
                    </a:cxn>
                    <a:cxn ang="0">
                      <a:pos x="7229" y="308"/>
                    </a:cxn>
                    <a:cxn ang="0">
                      <a:pos x="6861" y="226"/>
                    </a:cxn>
                    <a:cxn ang="0">
                      <a:pos x="6466" y="153"/>
                    </a:cxn>
                    <a:cxn ang="0">
                      <a:pos x="6152" y="104"/>
                    </a:cxn>
                    <a:cxn ang="0">
                      <a:pos x="5933" y="76"/>
                    </a:cxn>
                    <a:cxn ang="0">
                      <a:pos x="5707" y="52"/>
                    </a:cxn>
                    <a:cxn ang="0">
                      <a:pos x="5474" y="31"/>
                    </a:cxn>
                    <a:cxn ang="0">
                      <a:pos x="5231" y="16"/>
                    </a:cxn>
                    <a:cxn ang="0">
                      <a:pos x="4982" y="5"/>
                    </a:cxn>
                    <a:cxn ang="0">
                      <a:pos x="4723" y="0"/>
                    </a:cxn>
                    <a:cxn ang="0">
                      <a:pos x="4456" y="0"/>
                    </a:cxn>
                    <a:cxn ang="0">
                      <a:pos x="4181" y="7"/>
                    </a:cxn>
                    <a:cxn ang="0">
                      <a:pos x="3896" y="19"/>
                    </a:cxn>
                    <a:cxn ang="0">
                      <a:pos x="3750" y="28"/>
                    </a:cxn>
                    <a:cxn ang="0">
                      <a:pos x="3463" y="52"/>
                    </a:cxn>
                    <a:cxn ang="0">
                      <a:pos x="3192" y="82"/>
                    </a:cxn>
                    <a:cxn ang="0">
                      <a:pos x="2935" y="118"/>
                    </a:cxn>
                    <a:cxn ang="0">
                      <a:pos x="2692" y="160"/>
                    </a:cxn>
                    <a:cxn ang="0">
                      <a:pos x="2461" y="209"/>
                    </a:cxn>
                    <a:cxn ang="0">
                      <a:pos x="2243" y="261"/>
                    </a:cxn>
                    <a:cxn ang="0">
                      <a:pos x="2038" y="316"/>
                    </a:cxn>
                    <a:cxn ang="0">
                      <a:pos x="1847" y="377"/>
                    </a:cxn>
                    <a:cxn ang="0">
                      <a:pos x="1666" y="441"/>
                    </a:cxn>
                    <a:cxn ang="0">
                      <a:pos x="1496" y="509"/>
                    </a:cxn>
                    <a:cxn ang="0">
                      <a:pos x="1338" y="579"/>
                    </a:cxn>
                    <a:cxn ang="0">
                      <a:pos x="1192" y="650"/>
                    </a:cxn>
                    <a:cxn ang="0">
                      <a:pos x="1055" y="721"/>
                    </a:cxn>
                    <a:cxn ang="0">
                      <a:pos x="928" y="796"/>
                    </a:cxn>
                    <a:cxn ang="0">
                      <a:pos x="811" y="869"/>
                    </a:cxn>
                    <a:cxn ang="0">
                      <a:pos x="705" y="944"/>
                    </a:cxn>
                    <a:cxn ang="0">
                      <a:pos x="606" y="1017"/>
                    </a:cxn>
                    <a:cxn ang="0">
                      <a:pos x="518" y="1090"/>
                    </a:cxn>
                    <a:cxn ang="0">
                      <a:pos x="436" y="1161"/>
                    </a:cxn>
                    <a:cxn ang="0">
                      <a:pos x="299" y="1295"/>
                    </a:cxn>
                    <a:cxn ang="0">
                      <a:pos x="191" y="1418"/>
                    </a:cxn>
                    <a:cxn ang="0">
                      <a:pos x="111" y="1526"/>
                    </a:cxn>
                    <a:cxn ang="0">
                      <a:pos x="54" y="1613"/>
                    </a:cxn>
                    <a:cxn ang="0">
                      <a:pos x="19" y="1677"/>
                    </a:cxn>
                    <a:cxn ang="0">
                      <a:pos x="0" y="1719"/>
                    </a:cxn>
                    <a:cxn ang="0">
                      <a:pos x="917" y="1674"/>
                    </a:cxn>
                    <a:cxn ang="0">
                      <a:pos x="3851" y="1514"/>
                    </a:cxn>
                    <a:cxn ang="0">
                      <a:pos x="4219" y="1491"/>
                    </a:cxn>
                    <a:cxn ang="0">
                      <a:pos x="4947" y="1441"/>
                    </a:cxn>
                    <a:cxn ang="0">
                      <a:pos x="5662" y="1382"/>
                    </a:cxn>
                    <a:cxn ang="0">
                      <a:pos x="6366" y="1312"/>
                    </a:cxn>
                    <a:cxn ang="0">
                      <a:pos x="7054" y="1234"/>
                    </a:cxn>
                    <a:cxn ang="0">
                      <a:pos x="7728" y="1149"/>
                    </a:cxn>
                    <a:cxn ang="0">
                      <a:pos x="8385" y="1055"/>
                    </a:cxn>
                    <a:cxn ang="0">
                      <a:pos x="9024" y="952"/>
                    </a:cxn>
                    <a:cxn ang="0">
                      <a:pos x="9337" y="899"/>
                    </a:cxn>
                  </a:cxnLst>
                  <a:rect l="0" t="0" r="r" b="b"/>
                  <a:pathLst>
                    <a:path w="9518" h="1719">
                      <a:moveTo>
                        <a:pt x="9337" y="899"/>
                      </a:moveTo>
                      <a:lnTo>
                        <a:pt x="9337" y="899"/>
                      </a:lnTo>
                      <a:lnTo>
                        <a:pt x="9382" y="885"/>
                      </a:lnTo>
                      <a:lnTo>
                        <a:pt x="9428" y="874"/>
                      </a:lnTo>
                      <a:lnTo>
                        <a:pt x="9473" y="867"/>
                      </a:lnTo>
                      <a:lnTo>
                        <a:pt x="9518" y="862"/>
                      </a:lnTo>
                      <a:lnTo>
                        <a:pt x="9518" y="862"/>
                      </a:lnTo>
                      <a:lnTo>
                        <a:pt x="9466" y="860"/>
                      </a:lnTo>
                      <a:lnTo>
                        <a:pt x="9414" y="857"/>
                      </a:lnTo>
                      <a:lnTo>
                        <a:pt x="9362" y="852"/>
                      </a:lnTo>
                      <a:lnTo>
                        <a:pt x="9308" y="845"/>
                      </a:lnTo>
                      <a:lnTo>
                        <a:pt x="9200" y="827"/>
                      </a:lnTo>
                      <a:lnTo>
                        <a:pt x="9087" y="806"/>
                      </a:lnTo>
                      <a:lnTo>
                        <a:pt x="8971" y="780"/>
                      </a:lnTo>
                      <a:lnTo>
                        <a:pt x="8851" y="753"/>
                      </a:lnTo>
                      <a:lnTo>
                        <a:pt x="8727" y="720"/>
                      </a:lnTo>
                      <a:lnTo>
                        <a:pt x="8600" y="685"/>
                      </a:lnTo>
                      <a:lnTo>
                        <a:pt x="8331" y="608"/>
                      </a:lnTo>
                      <a:lnTo>
                        <a:pt x="8043" y="525"/>
                      </a:lnTo>
                      <a:lnTo>
                        <a:pt x="7891" y="481"/>
                      </a:lnTo>
                      <a:lnTo>
                        <a:pt x="7735" y="438"/>
                      </a:lnTo>
                      <a:lnTo>
                        <a:pt x="7572" y="395"/>
                      </a:lnTo>
                      <a:lnTo>
                        <a:pt x="7403" y="351"/>
                      </a:lnTo>
                      <a:lnTo>
                        <a:pt x="7229" y="308"/>
                      </a:lnTo>
                      <a:lnTo>
                        <a:pt x="7049" y="266"/>
                      </a:lnTo>
                      <a:lnTo>
                        <a:pt x="6861" y="226"/>
                      </a:lnTo>
                      <a:lnTo>
                        <a:pt x="6666" y="189"/>
                      </a:lnTo>
                      <a:lnTo>
                        <a:pt x="6466" y="153"/>
                      </a:lnTo>
                      <a:lnTo>
                        <a:pt x="6258" y="120"/>
                      </a:lnTo>
                      <a:lnTo>
                        <a:pt x="6152" y="104"/>
                      </a:lnTo>
                      <a:lnTo>
                        <a:pt x="6044" y="90"/>
                      </a:lnTo>
                      <a:lnTo>
                        <a:pt x="5933" y="76"/>
                      </a:lnTo>
                      <a:lnTo>
                        <a:pt x="5822" y="64"/>
                      </a:lnTo>
                      <a:lnTo>
                        <a:pt x="5707" y="52"/>
                      </a:lnTo>
                      <a:lnTo>
                        <a:pt x="5592" y="42"/>
                      </a:lnTo>
                      <a:lnTo>
                        <a:pt x="5474" y="31"/>
                      </a:lnTo>
                      <a:lnTo>
                        <a:pt x="5354" y="23"/>
                      </a:lnTo>
                      <a:lnTo>
                        <a:pt x="5231" y="16"/>
                      </a:lnTo>
                      <a:lnTo>
                        <a:pt x="5107" y="10"/>
                      </a:lnTo>
                      <a:lnTo>
                        <a:pt x="4982" y="5"/>
                      </a:lnTo>
                      <a:lnTo>
                        <a:pt x="4854" y="2"/>
                      </a:lnTo>
                      <a:lnTo>
                        <a:pt x="4723" y="0"/>
                      </a:lnTo>
                      <a:lnTo>
                        <a:pt x="4591" y="0"/>
                      </a:lnTo>
                      <a:lnTo>
                        <a:pt x="4456" y="0"/>
                      </a:lnTo>
                      <a:lnTo>
                        <a:pt x="4318" y="2"/>
                      </a:lnTo>
                      <a:lnTo>
                        <a:pt x="4181" y="7"/>
                      </a:lnTo>
                      <a:lnTo>
                        <a:pt x="4039" y="12"/>
                      </a:lnTo>
                      <a:lnTo>
                        <a:pt x="3896" y="19"/>
                      </a:lnTo>
                      <a:lnTo>
                        <a:pt x="3750" y="28"/>
                      </a:lnTo>
                      <a:lnTo>
                        <a:pt x="3750" y="28"/>
                      </a:lnTo>
                      <a:lnTo>
                        <a:pt x="3606" y="38"/>
                      </a:lnTo>
                      <a:lnTo>
                        <a:pt x="3463" y="52"/>
                      </a:lnTo>
                      <a:lnTo>
                        <a:pt x="3326" y="66"/>
                      </a:lnTo>
                      <a:lnTo>
                        <a:pt x="3192" y="82"/>
                      </a:lnTo>
                      <a:lnTo>
                        <a:pt x="3062" y="99"/>
                      </a:lnTo>
                      <a:lnTo>
                        <a:pt x="2935" y="118"/>
                      </a:lnTo>
                      <a:lnTo>
                        <a:pt x="2812" y="139"/>
                      </a:lnTo>
                      <a:lnTo>
                        <a:pt x="2692" y="160"/>
                      </a:lnTo>
                      <a:lnTo>
                        <a:pt x="2575" y="184"/>
                      </a:lnTo>
                      <a:lnTo>
                        <a:pt x="2461" y="209"/>
                      </a:lnTo>
                      <a:lnTo>
                        <a:pt x="2351" y="233"/>
                      </a:lnTo>
                      <a:lnTo>
                        <a:pt x="2243" y="261"/>
                      </a:lnTo>
                      <a:lnTo>
                        <a:pt x="2139" y="289"/>
                      </a:lnTo>
                      <a:lnTo>
                        <a:pt x="2038" y="316"/>
                      </a:lnTo>
                      <a:lnTo>
                        <a:pt x="1941" y="348"/>
                      </a:lnTo>
                      <a:lnTo>
                        <a:pt x="1847" y="377"/>
                      </a:lnTo>
                      <a:lnTo>
                        <a:pt x="1755" y="410"/>
                      </a:lnTo>
                      <a:lnTo>
                        <a:pt x="1666" y="441"/>
                      </a:lnTo>
                      <a:lnTo>
                        <a:pt x="1579" y="474"/>
                      </a:lnTo>
                      <a:lnTo>
                        <a:pt x="1496" y="509"/>
                      </a:lnTo>
                      <a:lnTo>
                        <a:pt x="1416" y="544"/>
                      </a:lnTo>
                      <a:lnTo>
                        <a:pt x="1338" y="579"/>
                      </a:lnTo>
                      <a:lnTo>
                        <a:pt x="1263" y="614"/>
                      </a:lnTo>
                      <a:lnTo>
                        <a:pt x="1192" y="650"/>
                      </a:lnTo>
                      <a:lnTo>
                        <a:pt x="1122" y="685"/>
                      </a:lnTo>
                      <a:lnTo>
                        <a:pt x="1055" y="721"/>
                      </a:lnTo>
                      <a:lnTo>
                        <a:pt x="990" y="760"/>
                      </a:lnTo>
                      <a:lnTo>
                        <a:pt x="928" y="796"/>
                      </a:lnTo>
                      <a:lnTo>
                        <a:pt x="869" y="833"/>
                      </a:lnTo>
                      <a:lnTo>
                        <a:pt x="811" y="869"/>
                      </a:lnTo>
                      <a:lnTo>
                        <a:pt x="757" y="907"/>
                      </a:lnTo>
                      <a:lnTo>
                        <a:pt x="705" y="944"/>
                      </a:lnTo>
                      <a:lnTo>
                        <a:pt x="655" y="980"/>
                      </a:lnTo>
                      <a:lnTo>
                        <a:pt x="606" y="1017"/>
                      </a:lnTo>
                      <a:lnTo>
                        <a:pt x="561" y="1053"/>
                      </a:lnTo>
                      <a:lnTo>
                        <a:pt x="518" y="1090"/>
                      </a:lnTo>
                      <a:lnTo>
                        <a:pt x="476" y="1125"/>
                      </a:lnTo>
                      <a:lnTo>
                        <a:pt x="436" y="1161"/>
                      </a:lnTo>
                      <a:lnTo>
                        <a:pt x="365" y="1229"/>
                      </a:lnTo>
                      <a:lnTo>
                        <a:pt x="299" y="1295"/>
                      </a:lnTo>
                      <a:lnTo>
                        <a:pt x="241" y="1359"/>
                      </a:lnTo>
                      <a:lnTo>
                        <a:pt x="191" y="1418"/>
                      </a:lnTo>
                      <a:lnTo>
                        <a:pt x="147" y="1474"/>
                      </a:lnTo>
                      <a:lnTo>
                        <a:pt x="111" y="1526"/>
                      </a:lnTo>
                      <a:lnTo>
                        <a:pt x="80" y="1573"/>
                      </a:lnTo>
                      <a:lnTo>
                        <a:pt x="54" y="1613"/>
                      </a:lnTo>
                      <a:lnTo>
                        <a:pt x="33" y="1648"/>
                      </a:lnTo>
                      <a:lnTo>
                        <a:pt x="19" y="1677"/>
                      </a:lnTo>
                      <a:lnTo>
                        <a:pt x="8" y="1698"/>
                      </a:lnTo>
                      <a:lnTo>
                        <a:pt x="0" y="1719"/>
                      </a:lnTo>
                      <a:lnTo>
                        <a:pt x="0" y="1719"/>
                      </a:lnTo>
                      <a:lnTo>
                        <a:pt x="917" y="1674"/>
                      </a:lnTo>
                      <a:lnTo>
                        <a:pt x="1866" y="1623"/>
                      </a:lnTo>
                      <a:lnTo>
                        <a:pt x="3851" y="1514"/>
                      </a:lnTo>
                      <a:lnTo>
                        <a:pt x="3851" y="1514"/>
                      </a:lnTo>
                      <a:lnTo>
                        <a:pt x="4219" y="1491"/>
                      </a:lnTo>
                      <a:lnTo>
                        <a:pt x="4584" y="1467"/>
                      </a:lnTo>
                      <a:lnTo>
                        <a:pt x="4947" y="1441"/>
                      </a:lnTo>
                      <a:lnTo>
                        <a:pt x="5305" y="1413"/>
                      </a:lnTo>
                      <a:lnTo>
                        <a:pt x="5662" y="1382"/>
                      </a:lnTo>
                      <a:lnTo>
                        <a:pt x="6016" y="1347"/>
                      </a:lnTo>
                      <a:lnTo>
                        <a:pt x="6366" y="1312"/>
                      </a:lnTo>
                      <a:lnTo>
                        <a:pt x="6711" y="1274"/>
                      </a:lnTo>
                      <a:lnTo>
                        <a:pt x="7054" y="1234"/>
                      </a:lnTo>
                      <a:lnTo>
                        <a:pt x="7393" y="1192"/>
                      </a:lnTo>
                      <a:lnTo>
                        <a:pt x="7728" y="1149"/>
                      </a:lnTo>
                      <a:lnTo>
                        <a:pt x="8058" y="1102"/>
                      </a:lnTo>
                      <a:lnTo>
                        <a:pt x="8385" y="1055"/>
                      </a:lnTo>
                      <a:lnTo>
                        <a:pt x="8706" y="1005"/>
                      </a:lnTo>
                      <a:lnTo>
                        <a:pt x="9024" y="952"/>
                      </a:lnTo>
                      <a:lnTo>
                        <a:pt x="9337" y="899"/>
                      </a:lnTo>
                      <a:lnTo>
                        <a:pt x="9337" y="89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4BC76"/>
                    </a:gs>
                    <a:gs pos="100000">
                      <a:srgbClr val="2F6C1C"/>
                    </a:gs>
                  </a:gsLst>
                  <a:lin ang="51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9" name="Group 171"/>
              <p:cNvGrpSpPr/>
              <p:nvPr/>
            </p:nvGrpSpPr>
            <p:grpSpPr>
              <a:xfrm rot="21312991" flipH="1">
                <a:off x="7170907" y="3751874"/>
                <a:ext cx="313619" cy="296956"/>
                <a:chOff x="971551" y="0"/>
                <a:chExt cx="7200902" cy="6818311"/>
              </a:xfrm>
            </p:grpSpPr>
            <p:sp>
              <p:nvSpPr>
                <p:cNvPr id="181" name="Freeform 5"/>
                <p:cNvSpPr>
                  <a:spLocks/>
                </p:cNvSpPr>
                <p:nvPr/>
              </p:nvSpPr>
              <p:spPr bwMode="auto">
                <a:xfrm>
                  <a:off x="1416587" y="96583"/>
                  <a:ext cx="6586540" cy="6713539"/>
                </a:xfrm>
                <a:custGeom>
                  <a:avLst/>
                  <a:gdLst/>
                  <a:ahLst/>
                  <a:cxnLst>
                    <a:cxn ang="0">
                      <a:pos x="4149" y="0"/>
                    </a:cxn>
                    <a:cxn ang="0">
                      <a:pos x="3889" y="307"/>
                    </a:cxn>
                    <a:cxn ang="0">
                      <a:pos x="3618" y="619"/>
                    </a:cxn>
                    <a:cxn ang="0">
                      <a:pos x="3336" y="934"/>
                    </a:cxn>
                    <a:cxn ang="0">
                      <a:pos x="3042" y="1252"/>
                    </a:cxn>
                    <a:cxn ang="0">
                      <a:pos x="2738" y="1571"/>
                    </a:cxn>
                    <a:cxn ang="0">
                      <a:pos x="2423" y="1891"/>
                    </a:cxn>
                    <a:cxn ang="0">
                      <a:pos x="2099" y="2212"/>
                    </a:cxn>
                    <a:cxn ang="0">
                      <a:pos x="1765" y="2534"/>
                    </a:cxn>
                    <a:cxn ang="0">
                      <a:pos x="858" y="3396"/>
                    </a:cxn>
                    <a:cxn ang="0">
                      <a:pos x="0" y="4204"/>
                    </a:cxn>
                    <a:cxn ang="0">
                      <a:pos x="2" y="4205"/>
                    </a:cxn>
                    <a:cxn ang="0">
                      <a:pos x="101" y="4213"/>
                    </a:cxn>
                    <a:cxn ang="0">
                      <a:pos x="292" y="4224"/>
                    </a:cxn>
                    <a:cxn ang="0">
                      <a:pos x="465" y="4229"/>
                    </a:cxn>
                    <a:cxn ang="0">
                      <a:pos x="669" y="4229"/>
                    </a:cxn>
                    <a:cxn ang="0">
                      <a:pos x="898" y="4221"/>
                    </a:cxn>
                    <a:cxn ang="0">
                      <a:pos x="1149" y="4205"/>
                    </a:cxn>
                    <a:cxn ang="0">
                      <a:pos x="1413" y="4177"/>
                    </a:cxn>
                    <a:cxn ang="0">
                      <a:pos x="1549" y="4158"/>
                    </a:cxn>
                    <a:cxn ang="0">
                      <a:pos x="1689" y="4135"/>
                    </a:cxn>
                    <a:cxn ang="0">
                      <a:pos x="1828" y="4108"/>
                    </a:cxn>
                    <a:cxn ang="0">
                      <a:pos x="1969" y="4078"/>
                    </a:cxn>
                    <a:cxn ang="0">
                      <a:pos x="2109" y="4041"/>
                    </a:cxn>
                    <a:cxn ang="0">
                      <a:pos x="2249" y="4000"/>
                    </a:cxn>
                    <a:cxn ang="0">
                      <a:pos x="2388" y="3954"/>
                    </a:cxn>
                    <a:cxn ang="0">
                      <a:pos x="2525" y="3902"/>
                    </a:cxn>
                    <a:cxn ang="0">
                      <a:pos x="2659" y="3844"/>
                    </a:cxn>
                    <a:cxn ang="0">
                      <a:pos x="2790" y="3781"/>
                    </a:cxn>
                    <a:cxn ang="0">
                      <a:pos x="2917" y="3710"/>
                    </a:cxn>
                    <a:cxn ang="0">
                      <a:pos x="3041" y="3634"/>
                    </a:cxn>
                    <a:cxn ang="0">
                      <a:pos x="3159" y="3551"/>
                    </a:cxn>
                    <a:cxn ang="0">
                      <a:pos x="3271" y="3460"/>
                    </a:cxn>
                    <a:cxn ang="0">
                      <a:pos x="3377" y="3361"/>
                    </a:cxn>
                    <a:cxn ang="0">
                      <a:pos x="3424" y="3312"/>
                    </a:cxn>
                    <a:cxn ang="0">
                      <a:pos x="3511" y="3211"/>
                    </a:cxn>
                    <a:cxn ang="0">
                      <a:pos x="3590" y="3106"/>
                    </a:cxn>
                    <a:cxn ang="0">
                      <a:pos x="3660" y="2999"/>
                    </a:cxn>
                    <a:cxn ang="0">
                      <a:pos x="3722" y="2888"/>
                    </a:cxn>
                    <a:cxn ang="0">
                      <a:pos x="3776" y="2775"/>
                    </a:cxn>
                    <a:cxn ang="0">
                      <a:pos x="3825" y="2659"/>
                    </a:cxn>
                    <a:cxn ang="0">
                      <a:pos x="3866" y="2541"/>
                    </a:cxn>
                    <a:cxn ang="0">
                      <a:pos x="3901" y="2421"/>
                    </a:cxn>
                    <a:cxn ang="0">
                      <a:pos x="3931" y="2301"/>
                    </a:cxn>
                    <a:cxn ang="0">
                      <a:pos x="3955" y="2180"/>
                    </a:cxn>
                    <a:cxn ang="0">
                      <a:pos x="3975" y="2057"/>
                    </a:cxn>
                    <a:cxn ang="0">
                      <a:pos x="3990" y="1935"/>
                    </a:cxn>
                    <a:cxn ang="0">
                      <a:pos x="4002" y="1813"/>
                    </a:cxn>
                    <a:cxn ang="0">
                      <a:pos x="4014" y="1631"/>
                    </a:cxn>
                    <a:cxn ang="0">
                      <a:pos x="4022" y="1391"/>
                    </a:cxn>
                    <a:cxn ang="0">
                      <a:pos x="4023" y="1045"/>
                    </a:cxn>
                    <a:cxn ang="0">
                      <a:pos x="4024" y="724"/>
                    </a:cxn>
                    <a:cxn ang="0">
                      <a:pos x="4030" y="528"/>
                    </a:cxn>
                    <a:cxn ang="0">
                      <a:pos x="4040" y="393"/>
                    </a:cxn>
                    <a:cxn ang="0">
                      <a:pos x="4051" y="308"/>
                    </a:cxn>
                    <a:cxn ang="0">
                      <a:pos x="4066" y="229"/>
                    </a:cxn>
                    <a:cxn ang="0">
                      <a:pos x="4083" y="156"/>
                    </a:cxn>
                    <a:cxn ang="0">
                      <a:pos x="4106" y="89"/>
                    </a:cxn>
                    <a:cxn ang="0">
                      <a:pos x="4133" y="27"/>
                    </a:cxn>
                    <a:cxn ang="0">
                      <a:pos x="4149" y="0"/>
                    </a:cxn>
                  </a:cxnLst>
                  <a:rect l="0" t="0" r="r" b="b"/>
                  <a:pathLst>
                    <a:path w="4149" h="4229">
                      <a:moveTo>
                        <a:pt x="4149" y="0"/>
                      </a:moveTo>
                      <a:lnTo>
                        <a:pt x="4149" y="0"/>
                      </a:lnTo>
                      <a:lnTo>
                        <a:pt x="4020" y="153"/>
                      </a:lnTo>
                      <a:lnTo>
                        <a:pt x="3889" y="307"/>
                      </a:lnTo>
                      <a:lnTo>
                        <a:pt x="3755" y="462"/>
                      </a:lnTo>
                      <a:lnTo>
                        <a:pt x="3618" y="619"/>
                      </a:lnTo>
                      <a:lnTo>
                        <a:pt x="3478" y="776"/>
                      </a:lnTo>
                      <a:lnTo>
                        <a:pt x="3336" y="934"/>
                      </a:lnTo>
                      <a:lnTo>
                        <a:pt x="3190" y="1092"/>
                      </a:lnTo>
                      <a:lnTo>
                        <a:pt x="3042" y="1252"/>
                      </a:lnTo>
                      <a:lnTo>
                        <a:pt x="2891" y="1411"/>
                      </a:lnTo>
                      <a:lnTo>
                        <a:pt x="2738" y="1571"/>
                      </a:lnTo>
                      <a:lnTo>
                        <a:pt x="2581" y="1731"/>
                      </a:lnTo>
                      <a:lnTo>
                        <a:pt x="2423" y="1891"/>
                      </a:lnTo>
                      <a:lnTo>
                        <a:pt x="2262" y="2052"/>
                      </a:lnTo>
                      <a:lnTo>
                        <a:pt x="2099" y="2212"/>
                      </a:lnTo>
                      <a:lnTo>
                        <a:pt x="1934" y="2373"/>
                      </a:lnTo>
                      <a:lnTo>
                        <a:pt x="1765" y="2534"/>
                      </a:lnTo>
                      <a:lnTo>
                        <a:pt x="1765" y="2534"/>
                      </a:lnTo>
                      <a:lnTo>
                        <a:pt x="858" y="3396"/>
                      </a:lnTo>
                      <a:lnTo>
                        <a:pt x="422" y="3808"/>
                      </a:lnTo>
                      <a:lnTo>
                        <a:pt x="0" y="4204"/>
                      </a:lnTo>
                      <a:lnTo>
                        <a:pt x="2" y="4205"/>
                      </a:lnTo>
                      <a:lnTo>
                        <a:pt x="2" y="4205"/>
                      </a:lnTo>
                      <a:lnTo>
                        <a:pt x="27" y="4208"/>
                      </a:lnTo>
                      <a:lnTo>
                        <a:pt x="101" y="4213"/>
                      </a:lnTo>
                      <a:lnTo>
                        <a:pt x="219" y="4221"/>
                      </a:lnTo>
                      <a:lnTo>
                        <a:pt x="292" y="4224"/>
                      </a:lnTo>
                      <a:lnTo>
                        <a:pt x="375" y="4226"/>
                      </a:lnTo>
                      <a:lnTo>
                        <a:pt x="465" y="4229"/>
                      </a:lnTo>
                      <a:lnTo>
                        <a:pt x="564" y="4229"/>
                      </a:lnTo>
                      <a:lnTo>
                        <a:pt x="669" y="4229"/>
                      </a:lnTo>
                      <a:lnTo>
                        <a:pt x="781" y="4226"/>
                      </a:lnTo>
                      <a:lnTo>
                        <a:pt x="898" y="4221"/>
                      </a:lnTo>
                      <a:lnTo>
                        <a:pt x="1021" y="4214"/>
                      </a:lnTo>
                      <a:lnTo>
                        <a:pt x="1149" y="4205"/>
                      </a:lnTo>
                      <a:lnTo>
                        <a:pt x="1279" y="4193"/>
                      </a:lnTo>
                      <a:lnTo>
                        <a:pt x="1413" y="4177"/>
                      </a:lnTo>
                      <a:lnTo>
                        <a:pt x="1481" y="4169"/>
                      </a:lnTo>
                      <a:lnTo>
                        <a:pt x="1549" y="4158"/>
                      </a:lnTo>
                      <a:lnTo>
                        <a:pt x="1619" y="4147"/>
                      </a:lnTo>
                      <a:lnTo>
                        <a:pt x="1689" y="4135"/>
                      </a:lnTo>
                      <a:lnTo>
                        <a:pt x="1758" y="4122"/>
                      </a:lnTo>
                      <a:lnTo>
                        <a:pt x="1828" y="4108"/>
                      </a:lnTo>
                      <a:lnTo>
                        <a:pt x="1899" y="4094"/>
                      </a:lnTo>
                      <a:lnTo>
                        <a:pt x="1969" y="4078"/>
                      </a:lnTo>
                      <a:lnTo>
                        <a:pt x="2040" y="4060"/>
                      </a:lnTo>
                      <a:lnTo>
                        <a:pt x="2109" y="4041"/>
                      </a:lnTo>
                      <a:lnTo>
                        <a:pt x="2179" y="4021"/>
                      </a:lnTo>
                      <a:lnTo>
                        <a:pt x="2249" y="4000"/>
                      </a:lnTo>
                      <a:lnTo>
                        <a:pt x="2318" y="3977"/>
                      </a:lnTo>
                      <a:lnTo>
                        <a:pt x="2388" y="3954"/>
                      </a:lnTo>
                      <a:lnTo>
                        <a:pt x="2457" y="3929"/>
                      </a:lnTo>
                      <a:lnTo>
                        <a:pt x="2525" y="3902"/>
                      </a:lnTo>
                      <a:lnTo>
                        <a:pt x="2592" y="3874"/>
                      </a:lnTo>
                      <a:lnTo>
                        <a:pt x="2659" y="3844"/>
                      </a:lnTo>
                      <a:lnTo>
                        <a:pt x="2726" y="3814"/>
                      </a:lnTo>
                      <a:lnTo>
                        <a:pt x="2790" y="3781"/>
                      </a:lnTo>
                      <a:lnTo>
                        <a:pt x="2855" y="3747"/>
                      </a:lnTo>
                      <a:lnTo>
                        <a:pt x="2917" y="3710"/>
                      </a:lnTo>
                      <a:lnTo>
                        <a:pt x="2980" y="3673"/>
                      </a:lnTo>
                      <a:lnTo>
                        <a:pt x="3041" y="3634"/>
                      </a:lnTo>
                      <a:lnTo>
                        <a:pt x="3100" y="3594"/>
                      </a:lnTo>
                      <a:lnTo>
                        <a:pt x="3159" y="3551"/>
                      </a:lnTo>
                      <a:lnTo>
                        <a:pt x="3215" y="3505"/>
                      </a:lnTo>
                      <a:lnTo>
                        <a:pt x="3271" y="3460"/>
                      </a:lnTo>
                      <a:lnTo>
                        <a:pt x="3325" y="3412"/>
                      </a:lnTo>
                      <a:lnTo>
                        <a:pt x="3377" y="3361"/>
                      </a:lnTo>
                      <a:lnTo>
                        <a:pt x="3377" y="3361"/>
                      </a:lnTo>
                      <a:lnTo>
                        <a:pt x="3424" y="3312"/>
                      </a:lnTo>
                      <a:lnTo>
                        <a:pt x="3468" y="3262"/>
                      </a:lnTo>
                      <a:lnTo>
                        <a:pt x="3511" y="3211"/>
                      </a:lnTo>
                      <a:lnTo>
                        <a:pt x="3551" y="3160"/>
                      </a:lnTo>
                      <a:lnTo>
                        <a:pt x="3590" y="3106"/>
                      </a:lnTo>
                      <a:lnTo>
                        <a:pt x="3626" y="3053"/>
                      </a:lnTo>
                      <a:lnTo>
                        <a:pt x="3660" y="2999"/>
                      </a:lnTo>
                      <a:lnTo>
                        <a:pt x="3692" y="2944"/>
                      </a:lnTo>
                      <a:lnTo>
                        <a:pt x="3722" y="2888"/>
                      </a:lnTo>
                      <a:lnTo>
                        <a:pt x="3751" y="2831"/>
                      </a:lnTo>
                      <a:lnTo>
                        <a:pt x="3776" y="2775"/>
                      </a:lnTo>
                      <a:lnTo>
                        <a:pt x="3802" y="2718"/>
                      </a:lnTo>
                      <a:lnTo>
                        <a:pt x="3825" y="2659"/>
                      </a:lnTo>
                      <a:lnTo>
                        <a:pt x="3846" y="2600"/>
                      </a:lnTo>
                      <a:lnTo>
                        <a:pt x="3866" y="2541"/>
                      </a:lnTo>
                      <a:lnTo>
                        <a:pt x="3884" y="2482"/>
                      </a:lnTo>
                      <a:lnTo>
                        <a:pt x="3901" y="2421"/>
                      </a:lnTo>
                      <a:lnTo>
                        <a:pt x="3916" y="2361"/>
                      </a:lnTo>
                      <a:lnTo>
                        <a:pt x="3931" y="2301"/>
                      </a:lnTo>
                      <a:lnTo>
                        <a:pt x="3943" y="2241"/>
                      </a:lnTo>
                      <a:lnTo>
                        <a:pt x="3955" y="2180"/>
                      </a:lnTo>
                      <a:lnTo>
                        <a:pt x="3965" y="2119"/>
                      </a:lnTo>
                      <a:lnTo>
                        <a:pt x="3975" y="2057"/>
                      </a:lnTo>
                      <a:lnTo>
                        <a:pt x="3983" y="1997"/>
                      </a:lnTo>
                      <a:lnTo>
                        <a:pt x="3990" y="1935"/>
                      </a:lnTo>
                      <a:lnTo>
                        <a:pt x="3996" y="1875"/>
                      </a:lnTo>
                      <a:lnTo>
                        <a:pt x="4002" y="1813"/>
                      </a:lnTo>
                      <a:lnTo>
                        <a:pt x="4007" y="1751"/>
                      </a:lnTo>
                      <a:lnTo>
                        <a:pt x="4014" y="1631"/>
                      </a:lnTo>
                      <a:lnTo>
                        <a:pt x="4019" y="1510"/>
                      </a:lnTo>
                      <a:lnTo>
                        <a:pt x="4022" y="1391"/>
                      </a:lnTo>
                      <a:lnTo>
                        <a:pt x="4023" y="1274"/>
                      </a:lnTo>
                      <a:lnTo>
                        <a:pt x="4023" y="1045"/>
                      </a:lnTo>
                      <a:lnTo>
                        <a:pt x="4023" y="828"/>
                      </a:lnTo>
                      <a:lnTo>
                        <a:pt x="4024" y="724"/>
                      </a:lnTo>
                      <a:lnTo>
                        <a:pt x="4026" y="625"/>
                      </a:lnTo>
                      <a:lnTo>
                        <a:pt x="4030" y="528"/>
                      </a:lnTo>
                      <a:lnTo>
                        <a:pt x="4036" y="437"/>
                      </a:lnTo>
                      <a:lnTo>
                        <a:pt x="4040" y="393"/>
                      </a:lnTo>
                      <a:lnTo>
                        <a:pt x="4046" y="350"/>
                      </a:lnTo>
                      <a:lnTo>
                        <a:pt x="4051" y="308"/>
                      </a:lnTo>
                      <a:lnTo>
                        <a:pt x="4058" y="268"/>
                      </a:lnTo>
                      <a:lnTo>
                        <a:pt x="4066" y="229"/>
                      </a:lnTo>
                      <a:lnTo>
                        <a:pt x="4074" y="192"/>
                      </a:lnTo>
                      <a:lnTo>
                        <a:pt x="4083" y="156"/>
                      </a:lnTo>
                      <a:lnTo>
                        <a:pt x="4094" y="121"/>
                      </a:lnTo>
                      <a:lnTo>
                        <a:pt x="4106" y="89"/>
                      </a:lnTo>
                      <a:lnTo>
                        <a:pt x="4119" y="58"/>
                      </a:lnTo>
                      <a:lnTo>
                        <a:pt x="4133" y="27"/>
                      </a:lnTo>
                      <a:lnTo>
                        <a:pt x="4149" y="0"/>
                      </a:lnTo>
                      <a:lnTo>
                        <a:pt x="41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22000">
                      <a:srgbClr val="84BC76"/>
                    </a:gs>
                    <a:gs pos="86000">
                      <a:srgbClr val="2F6C1C"/>
                    </a:gs>
                  </a:gsLst>
                  <a:lin ang="186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6"/>
                <p:cNvSpPr>
                  <a:spLocks/>
                </p:cNvSpPr>
                <p:nvPr/>
              </p:nvSpPr>
              <p:spPr bwMode="auto">
                <a:xfrm>
                  <a:off x="971551" y="0"/>
                  <a:ext cx="7200902" cy="6818311"/>
                </a:xfrm>
                <a:custGeom>
                  <a:avLst/>
                  <a:gdLst/>
                  <a:ahLst/>
                  <a:cxnLst>
                    <a:cxn ang="0">
                      <a:pos x="4481" y="66"/>
                    </a:cxn>
                    <a:cxn ang="0">
                      <a:pos x="4536" y="0"/>
                    </a:cxn>
                    <a:cxn ang="0">
                      <a:pos x="4482" y="36"/>
                    </a:cxn>
                    <a:cxn ang="0">
                      <a:pos x="4389" y="82"/>
                    </a:cxn>
                    <a:cxn ang="0">
                      <a:pos x="4279" y="115"/>
                    </a:cxn>
                    <a:cxn ang="0">
                      <a:pos x="4155" y="141"/>
                    </a:cxn>
                    <a:cxn ang="0">
                      <a:pos x="4020" y="159"/>
                    </a:cxn>
                    <a:cxn ang="0">
                      <a:pos x="3713" y="185"/>
                    </a:cxn>
                    <a:cxn ang="0">
                      <a:pos x="3243" y="213"/>
                    </a:cxn>
                    <a:cxn ang="0">
                      <a:pos x="2857" y="249"/>
                    </a:cxn>
                    <a:cxn ang="0">
                      <a:pos x="2655" y="279"/>
                    </a:cxn>
                    <a:cxn ang="0">
                      <a:pos x="2450" y="318"/>
                    </a:cxn>
                    <a:cxn ang="0">
                      <a:pos x="2241" y="367"/>
                    </a:cxn>
                    <a:cxn ang="0">
                      <a:pos x="2029" y="430"/>
                    </a:cxn>
                    <a:cxn ang="0">
                      <a:pos x="1817" y="508"/>
                    </a:cxn>
                    <a:cxn ang="0">
                      <a:pos x="1605" y="603"/>
                    </a:cxn>
                    <a:cxn ang="0">
                      <a:pos x="1395" y="717"/>
                    </a:cxn>
                    <a:cxn ang="0">
                      <a:pos x="1186" y="851"/>
                    </a:cxn>
                    <a:cxn ang="0">
                      <a:pos x="980" y="1008"/>
                    </a:cxn>
                    <a:cxn ang="0">
                      <a:pos x="777" y="1189"/>
                    </a:cxn>
                    <a:cxn ang="0">
                      <a:pos x="651" y="1319"/>
                    </a:cxn>
                    <a:cxn ang="0">
                      <a:pos x="488" y="1517"/>
                    </a:cxn>
                    <a:cxn ang="0">
                      <a:pos x="351" y="1716"/>
                    </a:cxn>
                    <a:cxn ang="0">
                      <a:pos x="241" y="1917"/>
                    </a:cxn>
                    <a:cxn ang="0">
                      <a:pos x="154" y="2120"/>
                    </a:cxn>
                    <a:cxn ang="0">
                      <a:pos x="88" y="2319"/>
                    </a:cxn>
                    <a:cxn ang="0">
                      <a:pos x="43" y="2516"/>
                    </a:cxn>
                    <a:cxn ang="0">
                      <a:pos x="15" y="2709"/>
                    </a:cxn>
                    <a:cxn ang="0">
                      <a:pos x="1" y="2897"/>
                    </a:cxn>
                    <a:cxn ang="0">
                      <a:pos x="3" y="3079"/>
                    </a:cxn>
                    <a:cxn ang="0">
                      <a:pos x="15" y="3253"/>
                    </a:cxn>
                    <a:cxn ang="0">
                      <a:pos x="36" y="3418"/>
                    </a:cxn>
                    <a:cxn ang="0">
                      <a:pos x="64" y="3572"/>
                    </a:cxn>
                    <a:cxn ang="0">
                      <a:pos x="111" y="3760"/>
                    </a:cxn>
                    <a:cxn ang="0">
                      <a:pos x="188" y="3997"/>
                    </a:cxn>
                    <a:cxn ang="0">
                      <a:pos x="257" y="4173"/>
                    </a:cxn>
                    <a:cxn ang="0">
                      <a:pos x="316" y="4295"/>
                    </a:cxn>
                    <a:cxn ang="0">
                      <a:pos x="1174" y="3487"/>
                    </a:cxn>
                    <a:cxn ang="0">
                      <a:pos x="2250" y="2464"/>
                    </a:cxn>
                    <a:cxn ang="0">
                      <a:pos x="2739" y="1982"/>
                    </a:cxn>
                    <a:cxn ang="0">
                      <a:pos x="3207" y="1502"/>
                    </a:cxn>
                    <a:cxn ang="0">
                      <a:pos x="3652" y="1025"/>
                    </a:cxn>
                    <a:cxn ang="0">
                      <a:pos x="4071" y="553"/>
                    </a:cxn>
                    <a:cxn ang="0">
                      <a:pos x="4465" y="91"/>
                    </a:cxn>
                  </a:cxnLst>
                  <a:rect l="0" t="0" r="r" b="b"/>
                  <a:pathLst>
                    <a:path w="4536" h="4295">
                      <a:moveTo>
                        <a:pt x="4465" y="91"/>
                      </a:moveTo>
                      <a:lnTo>
                        <a:pt x="4465" y="91"/>
                      </a:lnTo>
                      <a:lnTo>
                        <a:pt x="4481" y="66"/>
                      </a:lnTo>
                      <a:lnTo>
                        <a:pt x="4498" y="42"/>
                      </a:lnTo>
                      <a:lnTo>
                        <a:pt x="4517" y="20"/>
                      </a:lnTo>
                      <a:lnTo>
                        <a:pt x="4536" y="0"/>
                      </a:lnTo>
                      <a:lnTo>
                        <a:pt x="4536" y="0"/>
                      </a:lnTo>
                      <a:lnTo>
                        <a:pt x="4511" y="19"/>
                      </a:lnTo>
                      <a:lnTo>
                        <a:pt x="4482" y="36"/>
                      </a:lnTo>
                      <a:lnTo>
                        <a:pt x="4453" y="52"/>
                      </a:lnTo>
                      <a:lnTo>
                        <a:pt x="4422" y="67"/>
                      </a:lnTo>
                      <a:lnTo>
                        <a:pt x="4389" y="82"/>
                      </a:lnTo>
                      <a:lnTo>
                        <a:pt x="4354" y="94"/>
                      </a:lnTo>
                      <a:lnTo>
                        <a:pt x="4318" y="105"/>
                      </a:lnTo>
                      <a:lnTo>
                        <a:pt x="4279" y="115"/>
                      </a:lnTo>
                      <a:lnTo>
                        <a:pt x="4240" y="125"/>
                      </a:lnTo>
                      <a:lnTo>
                        <a:pt x="4198" y="133"/>
                      </a:lnTo>
                      <a:lnTo>
                        <a:pt x="4155" y="141"/>
                      </a:lnTo>
                      <a:lnTo>
                        <a:pt x="4113" y="147"/>
                      </a:lnTo>
                      <a:lnTo>
                        <a:pt x="4067" y="154"/>
                      </a:lnTo>
                      <a:lnTo>
                        <a:pt x="4020" y="159"/>
                      </a:lnTo>
                      <a:lnTo>
                        <a:pt x="3922" y="169"/>
                      </a:lnTo>
                      <a:lnTo>
                        <a:pt x="3820" y="177"/>
                      </a:lnTo>
                      <a:lnTo>
                        <a:pt x="3713" y="185"/>
                      </a:lnTo>
                      <a:lnTo>
                        <a:pt x="3485" y="197"/>
                      </a:lnTo>
                      <a:lnTo>
                        <a:pt x="3366" y="205"/>
                      </a:lnTo>
                      <a:lnTo>
                        <a:pt x="3243" y="213"/>
                      </a:lnTo>
                      <a:lnTo>
                        <a:pt x="3117" y="222"/>
                      </a:lnTo>
                      <a:lnTo>
                        <a:pt x="2988" y="234"/>
                      </a:lnTo>
                      <a:lnTo>
                        <a:pt x="2857" y="249"/>
                      </a:lnTo>
                      <a:lnTo>
                        <a:pt x="2790" y="259"/>
                      </a:lnTo>
                      <a:lnTo>
                        <a:pt x="2723" y="268"/>
                      </a:lnTo>
                      <a:lnTo>
                        <a:pt x="2655" y="279"/>
                      </a:lnTo>
                      <a:lnTo>
                        <a:pt x="2586" y="291"/>
                      </a:lnTo>
                      <a:lnTo>
                        <a:pt x="2518" y="303"/>
                      </a:lnTo>
                      <a:lnTo>
                        <a:pt x="2450" y="318"/>
                      </a:lnTo>
                      <a:lnTo>
                        <a:pt x="2380" y="332"/>
                      </a:lnTo>
                      <a:lnTo>
                        <a:pt x="2310" y="348"/>
                      </a:lnTo>
                      <a:lnTo>
                        <a:pt x="2241" y="367"/>
                      </a:lnTo>
                      <a:lnTo>
                        <a:pt x="2170" y="386"/>
                      </a:lnTo>
                      <a:lnTo>
                        <a:pt x="2100" y="407"/>
                      </a:lnTo>
                      <a:lnTo>
                        <a:pt x="2029" y="430"/>
                      </a:lnTo>
                      <a:lnTo>
                        <a:pt x="1959" y="454"/>
                      </a:lnTo>
                      <a:lnTo>
                        <a:pt x="1888" y="480"/>
                      </a:lnTo>
                      <a:lnTo>
                        <a:pt x="1817" y="508"/>
                      </a:lnTo>
                      <a:lnTo>
                        <a:pt x="1746" y="537"/>
                      </a:lnTo>
                      <a:lnTo>
                        <a:pt x="1676" y="569"/>
                      </a:lnTo>
                      <a:lnTo>
                        <a:pt x="1605" y="603"/>
                      </a:lnTo>
                      <a:lnTo>
                        <a:pt x="1534" y="638"/>
                      </a:lnTo>
                      <a:lnTo>
                        <a:pt x="1465" y="677"/>
                      </a:lnTo>
                      <a:lnTo>
                        <a:pt x="1395" y="717"/>
                      </a:lnTo>
                      <a:lnTo>
                        <a:pt x="1324" y="758"/>
                      </a:lnTo>
                      <a:lnTo>
                        <a:pt x="1254" y="804"/>
                      </a:lnTo>
                      <a:lnTo>
                        <a:pt x="1186" y="851"/>
                      </a:lnTo>
                      <a:lnTo>
                        <a:pt x="1116" y="900"/>
                      </a:lnTo>
                      <a:lnTo>
                        <a:pt x="1048" y="953"/>
                      </a:lnTo>
                      <a:lnTo>
                        <a:pt x="980" y="1008"/>
                      </a:lnTo>
                      <a:lnTo>
                        <a:pt x="911" y="1065"/>
                      </a:lnTo>
                      <a:lnTo>
                        <a:pt x="844" y="1126"/>
                      </a:lnTo>
                      <a:lnTo>
                        <a:pt x="777" y="1189"/>
                      </a:lnTo>
                      <a:lnTo>
                        <a:pt x="777" y="1189"/>
                      </a:lnTo>
                      <a:lnTo>
                        <a:pt x="713" y="1254"/>
                      </a:lnTo>
                      <a:lnTo>
                        <a:pt x="651" y="1319"/>
                      </a:lnTo>
                      <a:lnTo>
                        <a:pt x="594" y="1384"/>
                      </a:lnTo>
                      <a:lnTo>
                        <a:pt x="539" y="1450"/>
                      </a:lnTo>
                      <a:lnTo>
                        <a:pt x="488" y="1517"/>
                      </a:lnTo>
                      <a:lnTo>
                        <a:pt x="440" y="1582"/>
                      </a:lnTo>
                      <a:lnTo>
                        <a:pt x="394" y="1649"/>
                      </a:lnTo>
                      <a:lnTo>
                        <a:pt x="351" y="1716"/>
                      </a:lnTo>
                      <a:lnTo>
                        <a:pt x="312" y="1783"/>
                      </a:lnTo>
                      <a:lnTo>
                        <a:pt x="275" y="1850"/>
                      </a:lnTo>
                      <a:lnTo>
                        <a:pt x="241" y="1917"/>
                      </a:lnTo>
                      <a:lnTo>
                        <a:pt x="209" y="1986"/>
                      </a:lnTo>
                      <a:lnTo>
                        <a:pt x="181" y="2053"/>
                      </a:lnTo>
                      <a:lnTo>
                        <a:pt x="154" y="2120"/>
                      </a:lnTo>
                      <a:lnTo>
                        <a:pt x="130" y="2185"/>
                      </a:lnTo>
                      <a:lnTo>
                        <a:pt x="109" y="2252"/>
                      </a:lnTo>
                      <a:lnTo>
                        <a:pt x="88" y="2319"/>
                      </a:lnTo>
                      <a:lnTo>
                        <a:pt x="71" y="2385"/>
                      </a:lnTo>
                      <a:lnTo>
                        <a:pt x="56" y="2451"/>
                      </a:lnTo>
                      <a:lnTo>
                        <a:pt x="43" y="2516"/>
                      </a:lnTo>
                      <a:lnTo>
                        <a:pt x="31" y="2581"/>
                      </a:lnTo>
                      <a:lnTo>
                        <a:pt x="21" y="2645"/>
                      </a:lnTo>
                      <a:lnTo>
                        <a:pt x="15" y="2709"/>
                      </a:lnTo>
                      <a:lnTo>
                        <a:pt x="8" y="2772"/>
                      </a:lnTo>
                      <a:lnTo>
                        <a:pt x="4" y="2835"/>
                      </a:lnTo>
                      <a:lnTo>
                        <a:pt x="1" y="2897"/>
                      </a:lnTo>
                      <a:lnTo>
                        <a:pt x="0" y="2959"/>
                      </a:lnTo>
                      <a:lnTo>
                        <a:pt x="1" y="3019"/>
                      </a:lnTo>
                      <a:lnTo>
                        <a:pt x="3" y="3079"/>
                      </a:lnTo>
                      <a:lnTo>
                        <a:pt x="5" y="3138"/>
                      </a:lnTo>
                      <a:lnTo>
                        <a:pt x="9" y="3196"/>
                      </a:lnTo>
                      <a:lnTo>
                        <a:pt x="15" y="3253"/>
                      </a:lnTo>
                      <a:lnTo>
                        <a:pt x="20" y="3308"/>
                      </a:lnTo>
                      <a:lnTo>
                        <a:pt x="28" y="3363"/>
                      </a:lnTo>
                      <a:lnTo>
                        <a:pt x="36" y="3418"/>
                      </a:lnTo>
                      <a:lnTo>
                        <a:pt x="44" y="3470"/>
                      </a:lnTo>
                      <a:lnTo>
                        <a:pt x="54" y="3523"/>
                      </a:lnTo>
                      <a:lnTo>
                        <a:pt x="64" y="3572"/>
                      </a:lnTo>
                      <a:lnTo>
                        <a:pt x="75" y="3622"/>
                      </a:lnTo>
                      <a:lnTo>
                        <a:pt x="87" y="3669"/>
                      </a:lnTo>
                      <a:lnTo>
                        <a:pt x="111" y="3760"/>
                      </a:lnTo>
                      <a:lnTo>
                        <a:pt x="135" y="3846"/>
                      </a:lnTo>
                      <a:lnTo>
                        <a:pt x="161" y="3925"/>
                      </a:lnTo>
                      <a:lnTo>
                        <a:pt x="188" y="3997"/>
                      </a:lnTo>
                      <a:lnTo>
                        <a:pt x="212" y="4063"/>
                      </a:lnTo>
                      <a:lnTo>
                        <a:pt x="236" y="4122"/>
                      </a:lnTo>
                      <a:lnTo>
                        <a:pt x="257" y="4173"/>
                      </a:lnTo>
                      <a:lnTo>
                        <a:pt x="276" y="4214"/>
                      </a:lnTo>
                      <a:lnTo>
                        <a:pt x="306" y="4273"/>
                      </a:lnTo>
                      <a:lnTo>
                        <a:pt x="316" y="4295"/>
                      </a:lnTo>
                      <a:lnTo>
                        <a:pt x="316" y="4295"/>
                      </a:lnTo>
                      <a:lnTo>
                        <a:pt x="738" y="3899"/>
                      </a:lnTo>
                      <a:lnTo>
                        <a:pt x="1174" y="3487"/>
                      </a:lnTo>
                      <a:lnTo>
                        <a:pt x="2081" y="2625"/>
                      </a:lnTo>
                      <a:lnTo>
                        <a:pt x="2081" y="2625"/>
                      </a:lnTo>
                      <a:lnTo>
                        <a:pt x="2250" y="2464"/>
                      </a:lnTo>
                      <a:lnTo>
                        <a:pt x="2415" y="2303"/>
                      </a:lnTo>
                      <a:lnTo>
                        <a:pt x="2578" y="2143"/>
                      </a:lnTo>
                      <a:lnTo>
                        <a:pt x="2739" y="1982"/>
                      </a:lnTo>
                      <a:lnTo>
                        <a:pt x="2897" y="1822"/>
                      </a:lnTo>
                      <a:lnTo>
                        <a:pt x="3054" y="1662"/>
                      </a:lnTo>
                      <a:lnTo>
                        <a:pt x="3207" y="1502"/>
                      </a:lnTo>
                      <a:lnTo>
                        <a:pt x="3358" y="1343"/>
                      </a:lnTo>
                      <a:lnTo>
                        <a:pt x="3506" y="1183"/>
                      </a:lnTo>
                      <a:lnTo>
                        <a:pt x="3652" y="1025"/>
                      </a:lnTo>
                      <a:lnTo>
                        <a:pt x="3794" y="867"/>
                      </a:lnTo>
                      <a:lnTo>
                        <a:pt x="3934" y="710"/>
                      </a:lnTo>
                      <a:lnTo>
                        <a:pt x="4071" y="553"/>
                      </a:lnTo>
                      <a:lnTo>
                        <a:pt x="4205" y="398"/>
                      </a:lnTo>
                      <a:lnTo>
                        <a:pt x="4336" y="244"/>
                      </a:lnTo>
                      <a:lnTo>
                        <a:pt x="4465" y="91"/>
                      </a:lnTo>
                      <a:lnTo>
                        <a:pt x="4465" y="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EBD63"/>
                    </a:gs>
                    <a:gs pos="80000">
                      <a:srgbClr val="2E6D26"/>
                    </a:gs>
                  </a:gsLst>
                  <a:lin ang="258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0" name="Freeform 9"/>
              <p:cNvSpPr>
                <a:spLocks/>
              </p:cNvSpPr>
              <p:nvPr/>
            </p:nvSpPr>
            <p:spPr bwMode="auto">
              <a:xfrm>
                <a:off x="6931077" y="3471334"/>
                <a:ext cx="565098" cy="101600"/>
              </a:xfrm>
              <a:custGeom>
                <a:avLst/>
                <a:gdLst/>
                <a:ahLst/>
                <a:cxnLst>
                  <a:cxn ang="0">
                    <a:pos x="2560" y="473"/>
                  </a:cxn>
                  <a:cxn ang="0">
                    <a:pos x="2412" y="404"/>
                  </a:cxn>
                  <a:cxn ang="0">
                    <a:pos x="2261" y="341"/>
                  </a:cxn>
                  <a:cxn ang="0">
                    <a:pos x="2107" y="283"/>
                  </a:cxn>
                  <a:cxn ang="0">
                    <a:pos x="1951" y="229"/>
                  </a:cxn>
                  <a:cxn ang="0">
                    <a:pos x="1874" y="205"/>
                  </a:cxn>
                  <a:cxn ang="0">
                    <a:pos x="1715" y="161"/>
                  </a:cxn>
                  <a:cxn ang="0">
                    <a:pos x="1554" y="126"/>
                  </a:cxn>
                  <a:cxn ang="0">
                    <a:pos x="1393" y="100"/>
                  </a:cxn>
                  <a:cxn ang="0">
                    <a:pos x="1313" y="92"/>
                  </a:cxn>
                  <a:cxn ang="0">
                    <a:pos x="1149" y="85"/>
                  </a:cxn>
                  <a:cxn ang="0">
                    <a:pos x="984" y="89"/>
                  </a:cxn>
                  <a:cxn ang="0">
                    <a:pos x="818" y="102"/>
                  </a:cxn>
                  <a:cxn ang="0">
                    <a:pos x="653" y="120"/>
                  </a:cxn>
                  <a:cxn ang="0">
                    <a:pos x="571" y="131"/>
                  </a:cxn>
                  <a:cxn ang="0">
                    <a:pos x="407" y="158"/>
                  </a:cxn>
                  <a:cxn ang="0">
                    <a:pos x="243" y="191"/>
                  </a:cxn>
                  <a:cxn ang="0">
                    <a:pos x="81" y="229"/>
                  </a:cxn>
                  <a:cxn ang="0">
                    <a:pos x="0" y="250"/>
                  </a:cxn>
                  <a:cxn ang="0">
                    <a:pos x="159" y="198"/>
                  </a:cxn>
                  <a:cxn ang="0">
                    <a:pos x="320" y="153"/>
                  </a:cxn>
                  <a:cxn ang="0">
                    <a:pos x="482" y="110"/>
                  </a:cxn>
                  <a:cxn ang="0">
                    <a:pos x="646" y="75"/>
                  </a:cxn>
                  <a:cxn ang="0">
                    <a:pos x="728" y="59"/>
                  </a:cxn>
                  <a:cxn ang="0">
                    <a:pos x="895" y="32"/>
                  </a:cxn>
                  <a:cxn ang="0">
                    <a:pos x="1061" y="13"/>
                  </a:cxn>
                  <a:cxn ang="0">
                    <a:pos x="1231" y="1"/>
                  </a:cxn>
                  <a:cxn ang="0">
                    <a:pos x="1317" y="0"/>
                  </a:cxn>
                  <a:cxn ang="0">
                    <a:pos x="1487" y="10"/>
                  </a:cxn>
                  <a:cxn ang="0">
                    <a:pos x="1656" y="30"/>
                  </a:cxn>
                  <a:cxn ang="0">
                    <a:pos x="1823" y="61"/>
                  </a:cxn>
                  <a:cxn ang="0">
                    <a:pos x="1989" y="97"/>
                  </a:cxn>
                  <a:cxn ang="0">
                    <a:pos x="2071" y="119"/>
                  </a:cxn>
                  <a:cxn ang="0">
                    <a:pos x="2234" y="165"/>
                  </a:cxn>
                  <a:cxn ang="0">
                    <a:pos x="2395" y="218"/>
                  </a:cxn>
                  <a:cxn ang="0">
                    <a:pos x="2556" y="276"/>
                  </a:cxn>
                  <a:cxn ang="0">
                    <a:pos x="2635" y="307"/>
                  </a:cxn>
                  <a:cxn ang="0">
                    <a:pos x="2652" y="315"/>
                  </a:cxn>
                  <a:cxn ang="0">
                    <a:pos x="2666" y="326"/>
                  </a:cxn>
                  <a:cxn ang="0">
                    <a:pos x="2677" y="341"/>
                  </a:cxn>
                  <a:cxn ang="0">
                    <a:pos x="2690" y="373"/>
                  </a:cxn>
                  <a:cxn ang="0">
                    <a:pos x="2693" y="390"/>
                  </a:cxn>
                  <a:cxn ang="0">
                    <a:pos x="2692" y="408"/>
                  </a:cxn>
                  <a:cxn ang="0">
                    <a:pos x="2686" y="425"/>
                  </a:cxn>
                  <a:cxn ang="0">
                    <a:pos x="2682" y="434"/>
                  </a:cxn>
                  <a:cxn ang="0">
                    <a:pos x="2672" y="449"/>
                  </a:cxn>
                  <a:cxn ang="0">
                    <a:pos x="2659" y="462"/>
                  </a:cxn>
                  <a:cxn ang="0">
                    <a:pos x="2638" y="476"/>
                  </a:cxn>
                  <a:cxn ang="0">
                    <a:pos x="2612" y="482"/>
                  </a:cxn>
                  <a:cxn ang="0">
                    <a:pos x="2594" y="483"/>
                  </a:cxn>
                  <a:cxn ang="0">
                    <a:pos x="2577" y="479"/>
                  </a:cxn>
                  <a:cxn ang="0">
                    <a:pos x="2567" y="476"/>
                  </a:cxn>
                  <a:cxn ang="0">
                    <a:pos x="2560" y="473"/>
                  </a:cxn>
                </a:cxnLst>
                <a:rect l="0" t="0" r="r" b="b"/>
                <a:pathLst>
                  <a:path w="2693" h="483">
                    <a:moveTo>
                      <a:pt x="2560" y="473"/>
                    </a:moveTo>
                    <a:lnTo>
                      <a:pt x="2560" y="473"/>
                    </a:lnTo>
                    <a:lnTo>
                      <a:pt x="2487" y="438"/>
                    </a:lnTo>
                    <a:lnTo>
                      <a:pt x="2412" y="404"/>
                    </a:lnTo>
                    <a:lnTo>
                      <a:pt x="2337" y="372"/>
                    </a:lnTo>
                    <a:lnTo>
                      <a:pt x="2261" y="341"/>
                    </a:lnTo>
                    <a:lnTo>
                      <a:pt x="2184" y="311"/>
                    </a:lnTo>
                    <a:lnTo>
                      <a:pt x="2107" y="283"/>
                    </a:lnTo>
                    <a:lnTo>
                      <a:pt x="2029" y="254"/>
                    </a:lnTo>
                    <a:lnTo>
                      <a:pt x="1951" y="229"/>
                    </a:lnTo>
                    <a:lnTo>
                      <a:pt x="1951" y="229"/>
                    </a:lnTo>
                    <a:lnTo>
                      <a:pt x="1874" y="205"/>
                    </a:lnTo>
                    <a:lnTo>
                      <a:pt x="1795" y="182"/>
                    </a:lnTo>
                    <a:lnTo>
                      <a:pt x="1715" y="161"/>
                    </a:lnTo>
                    <a:lnTo>
                      <a:pt x="1635" y="141"/>
                    </a:lnTo>
                    <a:lnTo>
                      <a:pt x="1554" y="126"/>
                    </a:lnTo>
                    <a:lnTo>
                      <a:pt x="1474" y="112"/>
                    </a:lnTo>
                    <a:lnTo>
                      <a:pt x="1393" y="100"/>
                    </a:lnTo>
                    <a:lnTo>
                      <a:pt x="1313" y="92"/>
                    </a:lnTo>
                    <a:lnTo>
                      <a:pt x="1313" y="92"/>
                    </a:lnTo>
                    <a:lnTo>
                      <a:pt x="1231" y="88"/>
                    </a:lnTo>
                    <a:lnTo>
                      <a:pt x="1149" y="85"/>
                    </a:lnTo>
                    <a:lnTo>
                      <a:pt x="1067" y="86"/>
                    </a:lnTo>
                    <a:lnTo>
                      <a:pt x="984" y="89"/>
                    </a:lnTo>
                    <a:lnTo>
                      <a:pt x="902" y="95"/>
                    </a:lnTo>
                    <a:lnTo>
                      <a:pt x="818" y="102"/>
                    </a:lnTo>
                    <a:lnTo>
                      <a:pt x="736" y="110"/>
                    </a:lnTo>
                    <a:lnTo>
                      <a:pt x="653" y="120"/>
                    </a:lnTo>
                    <a:lnTo>
                      <a:pt x="653" y="120"/>
                    </a:lnTo>
                    <a:lnTo>
                      <a:pt x="571" y="131"/>
                    </a:lnTo>
                    <a:lnTo>
                      <a:pt x="489" y="144"/>
                    </a:lnTo>
                    <a:lnTo>
                      <a:pt x="407" y="158"/>
                    </a:lnTo>
                    <a:lnTo>
                      <a:pt x="325" y="174"/>
                    </a:lnTo>
                    <a:lnTo>
                      <a:pt x="243" y="191"/>
                    </a:lnTo>
                    <a:lnTo>
                      <a:pt x="161" y="209"/>
                    </a:lnTo>
                    <a:lnTo>
                      <a:pt x="81" y="22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80" y="223"/>
                    </a:lnTo>
                    <a:lnTo>
                      <a:pt x="159" y="198"/>
                    </a:lnTo>
                    <a:lnTo>
                      <a:pt x="239" y="174"/>
                    </a:lnTo>
                    <a:lnTo>
                      <a:pt x="320" y="153"/>
                    </a:lnTo>
                    <a:lnTo>
                      <a:pt x="400" y="130"/>
                    </a:lnTo>
                    <a:lnTo>
                      <a:pt x="482" y="110"/>
                    </a:lnTo>
                    <a:lnTo>
                      <a:pt x="564" y="92"/>
                    </a:lnTo>
                    <a:lnTo>
                      <a:pt x="646" y="75"/>
                    </a:lnTo>
                    <a:lnTo>
                      <a:pt x="646" y="75"/>
                    </a:lnTo>
                    <a:lnTo>
                      <a:pt x="728" y="59"/>
                    </a:lnTo>
                    <a:lnTo>
                      <a:pt x="811" y="45"/>
                    </a:lnTo>
                    <a:lnTo>
                      <a:pt x="895" y="32"/>
                    </a:lnTo>
                    <a:lnTo>
                      <a:pt x="978" y="21"/>
                    </a:lnTo>
                    <a:lnTo>
                      <a:pt x="1061" y="13"/>
                    </a:lnTo>
                    <a:lnTo>
                      <a:pt x="1146" y="6"/>
                    </a:lnTo>
                    <a:lnTo>
                      <a:pt x="1231" y="1"/>
                    </a:lnTo>
                    <a:lnTo>
                      <a:pt x="1317" y="0"/>
                    </a:lnTo>
                    <a:lnTo>
                      <a:pt x="1317" y="0"/>
                    </a:lnTo>
                    <a:lnTo>
                      <a:pt x="1402" y="3"/>
                    </a:lnTo>
                    <a:lnTo>
                      <a:pt x="1487" y="10"/>
                    </a:lnTo>
                    <a:lnTo>
                      <a:pt x="1571" y="18"/>
                    </a:lnTo>
                    <a:lnTo>
                      <a:pt x="1656" y="30"/>
                    </a:lnTo>
                    <a:lnTo>
                      <a:pt x="1739" y="44"/>
                    </a:lnTo>
                    <a:lnTo>
                      <a:pt x="1823" y="61"/>
                    </a:lnTo>
                    <a:lnTo>
                      <a:pt x="1906" y="78"/>
                    </a:lnTo>
                    <a:lnTo>
                      <a:pt x="1989" y="97"/>
                    </a:lnTo>
                    <a:lnTo>
                      <a:pt x="1989" y="97"/>
                    </a:lnTo>
                    <a:lnTo>
                      <a:pt x="2071" y="119"/>
                    </a:lnTo>
                    <a:lnTo>
                      <a:pt x="2153" y="141"/>
                    </a:lnTo>
                    <a:lnTo>
                      <a:pt x="2234" y="165"/>
                    </a:lnTo>
                    <a:lnTo>
                      <a:pt x="2314" y="191"/>
                    </a:lnTo>
                    <a:lnTo>
                      <a:pt x="2395" y="218"/>
                    </a:lnTo>
                    <a:lnTo>
                      <a:pt x="2475" y="246"/>
                    </a:lnTo>
                    <a:lnTo>
                      <a:pt x="2556" y="276"/>
                    </a:lnTo>
                    <a:lnTo>
                      <a:pt x="2635" y="307"/>
                    </a:lnTo>
                    <a:lnTo>
                      <a:pt x="2635" y="307"/>
                    </a:lnTo>
                    <a:lnTo>
                      <a:pt x="2644" y="311"/>
                    </a:lnTo>
                    <a:lnTo>
                      <a:pt x="2652" y="315"/>
                    </a:lnTo>
                    <a:lnTo>
                      <a:pt x="2659" y="321"/>
                    </a:lnTo>
                    <a:lnTo>
                      <a:pt x="2666" y="326"/>
                    </a:lnTo>
                    <a:lnTo>
                      <a:pt x="2672" y="333"/>
                    </a:lnTo>
                    <a:lnTo>
                      <a:pt x="2677" y="341"/>
                    </a:lnTo>
                    <a:lnTo>
                      <a:pt x="2686" y="356"/>
                    </a:lnTo>
                    <a:lnTo>
                      <a:pt x="2690" y="373"/>
                    </a:lnTo>
                    <a:lnTo>
                      <a:pt x="2692" y="381"/>
                    </a:lnTo>
                    <a:lnTo>
                      <a:pt x="2693" y="390"/>
                    </a:lnTo>
                    <a:lnTo>
                      <a:pt x="2693" y="398"/>
                    </a:lnTo>
                    <a:lnTo>
                      <a:pt x="2692" y="408"/>
                    </a:lnTo>
                    <a:lnTo>
                      <a:pt x="2689" y="417"/>
                    </a:lnTo>
                    <a:lnTo>
                      <a:pt x="2686" y="425"/>
                    </a:lnTo>
                    <a:lnTo>
                      <a:pt x="2686" y="425"/>
                    </a:lnTo>
                    <a:lnTo>
                      <a:pt x="2682" y="434"/>
                    </a:lnTo>
                    <a:lnTo>
                      <a:pt x="2677" y="442"/>
                    </a:lnTo>
                    <a:lnTo>
                      <a:pt x="2672" y="449"/>
                    </a:lnTo>
                    <a:lnTo>
                      <a:pt x="2666" y="456"/>
                    </a:lnTo>
                    <a:lnTo>
                      <a:pt x="2659" y="462"/>
                    </a:lnTo>
                    <a:lnTo>
                      <a:pt x="2653" y="468"/>
                    </a:lnTo>
                    <a:lnTo>
                      <a:pt x="2638" y="476"/>
                    </a:lnTo>
                    <a:lnTo>
                      <a:pt x="2621" y="480"/>
                    </a:lnTo>
                    <a:lnTo>
                      <a:pt x="2612" y="482"/>
                    </a:lnTo>
                    <a:lnTo>
                      <a:pt x="2603" y="483"/>
                    </a:lnTo>
                    <a:lnTo>
                      <a:pt x="2594" y="483"/>
                    </a:lnTo>
                    <a:lnTo>
                      <a:pt x="2586" y="482"/>
                    </a:lnTo>
                    <a:lnTo>
                      <a:pt x="2577" y="479"/>
                    </a:lnTo>
                    <a:lnTo>
                      <a:pt x="2567" y="476"/>
                    </a:lnTo>
                    <a:lnTo>
                      <a:pt x="2567" y="476"/>
                    </a:lnTo>
                    <a:lnTo>
                      <a:pt x="2562" y="473"/>
                    </a:lnTo>
                    <a:lnTo>
                      <a:pt x="2560" y="4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BD63"/>
                  </a:gs>
                  <a:gs pos="65000">
                    <a:srgbClr val="447F31"/>
                  </a:gs>
                  <a:gs pos="100000">
                    <a:srgbClr val="23501F"/>
                  </a:gs>
                </a:gsLst>
                <a:lin ang="6240000" scaled="0"/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63500" dist="50800" dir="3600000">
                  <a:srgbClr val="000000">
                    <a:alpha val="38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3" name="Oval 45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19200" y="-228600"/>
            <a:ext cx="2133600" cy="2133600"/>
          </a:xfrm>
          <a:prstGeom prst="ellipse">
            <a:avLst/>
          </a:prstGeom>
          <a:gradFill flip="none" rotWithShape="1">
            <a:gsLst>
              <a:gs pos="49000">
                <a:srgbClr val="FFFFFF"/>
              </a:gs>
              <a:gs pos="100000">
                <a:srgbClr val="F4C123"/>
              </a:gs>
              <a:gs pos="69000">
                <a:srgbClr val="FFFB2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rgbClr val="FFFF00">
                <a:alpha val="50000"/>
              </a:srgbClr>
            </a:glo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964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7453" y="208358"/>
            <a:ext cx="7499446" cy="4698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HGS (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</a:t>
            </a:r>
            <a:r>
              <a:rPr kumimoji="0" lang="en-US" sz="20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GHOST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SPOT) GUIDELINES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just sowed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in the sow process presently, you will have 3.5 weeks to invite your four 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BCE.  If you do not have your four 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3.5 week deadline, you will then need to support the number of missing 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HGS Spots.  You will then have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 to invite your other needed 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BCE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still have not satisfied your four 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requirement, after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 have expired, you will then be required to double HGS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defRPr/>
            </a:pPr>
            <a:endParaRPr lang="en-US" sz="8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HGS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-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bit.ly/HGSREQUEST</a:t>
            </a:r>
            <a:endParaRPr lang="en-US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6722"/>
            <a:ext cx="248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PhagsPa" panose="020B0502040204020203" pitchFamily="34" charset="0"/>
                <a:ea typeface="+mn-ea"/>
                <a:cs typeface="+mn-cs"/>
              </a:rPr>
              <a:t>SOWING &amp; REAPING SCHEDULE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182" y="848699"/>
            <a:ext cx="212869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GATHERING – </a:t>
            </a:r>
            <a:r>
              <a:rPr lang="en-US" sz="1200" b="1" kern="0" dirty="0" smtClean="0">
                <a:solidFill>
                  <a:prstClr val="white"/>
                </a:solidFill>
                <a:latin typeface="Calibri" panose="020F0502020204030204"/>
              </a:rPr>
              <a:t>ONE TIME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$480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($160+$320) Harvest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$300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sz="1200" b="1" kern="0" dirty="0">
                <a:solidFill>
                  <a:srgbClr val="FF0000"/>
                </a:solidFill>
                <a:latin typeface="Calibri" panose="020F0502020204030204"/>
              </a:rPr>
              <a:t>S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</a:t>
            </a:r>
            <a:r>
              <a:rPr lang="en-US" sz="1200" b="1" kern="0" dirty="0" smtClean="0">
                <a:solidFill>
                  <a:srgbClr val="FF0000"/>
                </a:solidFill>
                <a:latin typeface="Calibri" panose="020F0502020204030204"/>
              </a:rPr>
              <a:t>Gate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$180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Keep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62203"/>
              </p:ext>
            </p:extLst>
          </p:nvPr>
        </p:nvGraphicFramePr>
        <p:xfrm>
          <a:off x="2348089" y="83373"/>
          <a:ext cx="9825422" cy="6717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181">
                  <a:extLst>
                    <a:ext uri="{9D8B030D-6E8A-4147-A177-3AD203B41FA5}">
                      <a16:colId xmlns:a16="http://schemas.microsoft.com/office/drawing/2014/main" val="598694942"/>
                    </a:ext>
                  </a:extLst>
                </a:gridCol>
                <a:gridCol w="878413">
                  <a:extLst>
                    <a:ext uri="{9D8B030D-6E8A-4147-A177-3AD203B41FA5}">
                      <a16:colId xmlns:a16="http://schemas.microsoft.com/office/drawing/2014/main" val="2085182592"/>
                    </a:ext>
                  </a:extLst>
                </a:gridCol>
                <a:gridCol w="849769">
                  <a:extLst>
                    <a:ext uri="{9D8B030D-6E8A-4147-A177-3AD203B41FA5}">
                      <a16:colId xmlns:a16="http://schemas.microsoft.com/office/drawing/2014/main" val="3206448812"/>
                    </a:ext>
                  </a:extLst>
                </a:gridCol>
                <a:gridCol w="902823">
                  <a:extLst>
                    <a:ext uri="{9D8B030D-6E8A-4147-A177-3AD203B41FA5}">
                      <a16:colId xmlns:a16="http://schemas.microsoft.com/office/drawing/2014/main" val="757025228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407310677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12630734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33015754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404507077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517922658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1270527325"/>
                    </a:ext>
                  </a:extLst>
                </a:gridCol>
                <a:gridCol w="724461">
                  <a:extLst>
                    <a:ext uri="{9D8B030D-6E8A-4147-A177-3AD203B41FA5}">
                      <a16:colId xmlns:a16="http://schemas.microsoft.com/office/drawing/2014/main" val="3004226457"/>
                    </a:ext>
                  </a:extLst>
                </a:gridCol>
              </a:tblGrid>
              <a:tr h="856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Example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Gathering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PROSPER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 </a:t>
                      </a: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Gathering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2&amp;3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SEASON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Gate 1 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PROSPER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Garden 1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PROSPER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000" u="sng" dirty="0" smtClean="0">
                          <a:solidFill>
                            <a:srgbClr val="FFFF00"/>
                          </a:solidFill>
                        </a:rPr>
                        <a:t>Promise 1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PROSPER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Gate 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&amp; 3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Garden 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&amp; 3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000" u="sng" dirty="0" smtClean="0">
                          <a:solidFill>
                            <a:srgbClr val="FFFF00"/>
                          </a:solidFill>
                        </a:rPr>
                        <a:t>Promise </a:t>
                      </a:r>
                    </a:p>
                    <a:p>
                      <a:pPr algn="ctr"/>
                      <a:r>
                        <a:rPr lang="en-US" sz="1000" u="none" dirty="0" smtClean="0">
                          <a:solidFill>
                            <a:srgbClr val="FFFF00"/>
                          </a:solidFill>
                        </a:rPr>
                        <a:t>2 &amp; 3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TOTAL KEEP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kumimoji="0" lang="en-US" sz="11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18760"/>
                  </a:ext>
                </a:extLst>
              </a:tr>
              <a:tr h="486587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2/19/22  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Join Date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effectLst/>
                        </a:rPr>
                        <a:t> </a:t>
                      </a:r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Dep</a:t>
                      </a:r>
                      <a:r>
                        <a:rPr lang="en-US" sz="1000" b="1" baseline="0" dirty="0" smtClean="0">
                          <a:solidFill>
                            <a:srgbClr val="FF0000"/>
                          </a:solidFill>
                        </a:rPr>
                        <a:t> $60 </a:t>
                      </a:r>
                      <a:endParaRPr lang="en-US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000" b="1" dirty="0" smtClean="0">
                          <a:solidFill>
                            <a:srgbClr val="00B050"/>
                          </a:solidFill>
                        </a:rPr>
                        <a:t>Sow $20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468256"/>
                  </a:ext>
                </a:extLst>
              </a:tr>
              <a:tr h="486587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2/26/22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 weeks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Reap $160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Sow $40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132626"/>
                  </a:ext>
                </a:extLst>
              </a:tr>
              <a:tr h="486587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2/27/22 Sun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395942"/>
                  </a:ext>
                </a:extLst>
              </a:tr>
              <a:tr h="486587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3/5/22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 weeks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Reap $320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Sow $100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Sow $200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$180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$180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432969"/>
                  </a:ext>
                </a:extLst>
              </a:tr>
              <a:tr h="486587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3/6/22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Sun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116719"/>
                  </a:ext>
                </a:extLst>
              </a:tr>
              <a:tr h="486587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3/12/22 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3 weeks</a:t>
                      </a:r>
                      <a:endParaRPr lang="en-US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 $800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</a:t>
                      </a:r>
                      <a:endParaRPr lang="en-US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$120</a:t>
                      </a:r>
                      <a:endParaRPr lang="en-US" sz="11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$300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097398"/>
                  </a:ext>
                </a:extLst>
              </a:tr>
              <a:tr h="494348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3/13/22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Sun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3 ½  </a:t>
                      </a: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wks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-Wed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4 </a:t>
                      </a: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ppl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or HGS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Sow $500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599000"/>
                  </a:ext>
                </a:extLst>
              </a:tr>
              <a:tr h="486587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3/19/22 Sat</a:t>
                      </a:r>
                    </a:p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4 weeks</a:t>
                      </a:r>
                      <a:endParaRPr lang="en-US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$1600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$200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$240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$540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06298"/>
                  </a:ext>
                </a:extLst>
              </a:tr>
              <a:tr h="486587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3/20/22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Sun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Sow $1000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270319"/>
                  </a:ext>
                </a:extLst>
              </a:tr>
              <a:tr h="486587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3/26/22 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5 weeks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 $800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$1600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$200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$1860</a:t>
                      </a:r>
                      <a:endParaRPr lang="en-US" sz="11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$2400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453334"/>
                  </a:ext>
                </a:extLst>
              </a:tr>
              <a:tr h="933619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3/27/22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Sun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</a:t>
                      </a:r>
                      <a:r>
                        <a:rPr lang="en-US" sz="1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$4000</a:t>
                      </a:r>
                    </a:p>
                    <a:p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</a:t>
                      </a:r>
                      <a:endParaRPr lang="en-US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$8000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$1000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Crypto $1100</a:t>
                      </a:r>
                    </a:p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(Optional)</a:t>
                      </a:r>
                      <a:endParaRPr lang="en-US" sz="9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$9300</a:t>
                      </a:r>
                    </a:p>
                    <a:p>
                      <a:pPr marL="0" marR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800" b="1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$8200</a:t>
                      </a:r>
                    </a:p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</a:rPr>
                        <a:t>w/crypto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$11,700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185348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348086" y="2873054"/>
            <a:ext cx="980178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9182" y="1896503"/>
            <a:ext cx="2238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GATE - SATURDAY</a:t>
            </a:r>
          </a:p>
          <a:p>
            <a:pPr lvl="0"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$800 </a:t>
            </a: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–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 Harvest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1200" b="1" kern="0" dirty="0" smtClean="0">
                <a:solidFill>
                  <a:srgbClr val="00B050"/>
                </a:solidFill>
                <a:latin typeface="Calibri" panose="020F0502020204030204"/>
              </a:rPr>
              <a:t> $80 – 10%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$500 – Sow in Garden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$100 – Re-sow in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Gate</a:t>
            </a:r>
          </a:p>
          <a:p>
            <a:pPr>
              <a:defRPr/>
            </a:pPr>
            <a:r>
              <a:rPr lang="en-US" sz="1200" b="1" kern="0" dirty="0" smtClean="0">
                <a:solidFill>
                  <a:srgbClr val="FFFF00"/>
                </a:solidFill>
                <a:latin typeface="Calibri" panose="020F0502020204030204"/>
              </a:rPr>
              <a:t>$120 </a:t>
            </a:r>
            <a:r>
              <a:rPr lang="en-US" sz="1200" b="1" kern="0" dirty="0">
                <a:solidFill>
                  <a:srgbClr val="FFFF00"/>
                </a:solidFill>
                <a:latin typeface="Calibri" panose="020F0502020204030204"/>
              </a:rPr>
              <a:t>– Keep </a:t>
            </a:r>
            <a:r>
              <a:rPr lang="en-US" sz="1200" b="1" kern="0" dirty="0" smtClean="0">
                <a:solidFill>
                  <a:srgbClr val="FFFF00"/>
                </a:solidFill>
                <a:latin typeface="Calibri" panose="020F0502020204030204"/>
              </a:rPr>
              <a:t>1</a:t>
            </a:r>
            <a:r>
              <a:rPr lang="en-US" sz="1200" b="1" kern="0" baseline="30000" dirty="0" smtClean="0">
                <a:solidFill>
                  <a:srgbClr val="FFFF00"/>
                </a:solidFill>
                <a:latin typeface="Calibri" panose="020F0502020204030204"/>
              </a:rPr>
              <a:t>st</a:t>
            </a:r>
            <a:r>
              <a:rPr lang="en-US" sz="1200" b="1" kern="0" dirty="0" smtClean="0">
                <a:solidFill>
                  <a:srgbClr val="FFFF00"/>
                </a:solidFill>
                <a:latin typeface="Calibri" panose="020F0502020204030204"/>
              </a:rPr>
              <a:t> Cycle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$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620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– Keep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Perpetual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>
              <a:solidFill>
                <a:srgbClr val="FFFF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 panose="020F0502020204030204"/>
              </a:rPr>
              <a:t>GARDEN - SUNDAY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$4,000 – Harvest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   $400 – 10%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FF0000"/>
                </a:solidFill>
                <a:latin typeface="Calibri" panose="020F0502020204030204"/>
              </a:rPr>
              <a:t>$2,500 – Sow in The Promise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$500 – Re-sow in Garden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FFFF00"/>
                </a:solidFill>
                <a:latin typeface="Calibri" panose="020F0502020204030204"/>
              </a:rPr>
              <a:t>$600 – Keep 2</a:t>
            </a:r>
            <a:r>
              <a:rPr lang="en-US" sz="1200" b="1" kern="0" baseline="30000" dirty="0">
                <a:solidFill>
                  <a:srgbClr val="FFFF00"/>
                </a:solidFill>
                <a:latin typeface="Calibri" panose="020F0502020204030204"/>
              </a:rPr>
              <a:t>nd</a:t>
            </a:r>
            <a:r>
              <a:rPr lang="en-US" sz="1200" b="1" kern="0" dirty="0">
                <a:solidFill>
                  <a:srgbClr val="FFFF00"/>
                </a:solidFill>
                <a:latin typeface="Calibri" panose="020F0502020204030204"/>
              </a:rPr>
              <a:t> Cycle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FFFF00"/>
                </a:solidFill>
                <a:latin typeface="Calibri" panose="020F0502020204030204"/>
              </a:rPr>
              <a:t>$3,100 – Keep </a:t>
            </a:r>
            <a:r>
              <a:rPr lang="en-US" sz="1200" b="1" kern="0" dirty="0" smtClean="0">
                <a:solidFill>
                  <a:srgbClr val="FFFF00"/>
                </a:solidFill>
                <a:latin typeface="Calibri" panose="020F0502020204030204"/>
              </a:rPr>
              <a:t>Perpetual</a:t>
            </a:r>
          </a:p>
          <a:p>
            <a:pPr lvl="0">
              <a:defRPr/>
            </a:pPr>
            <a:endParaRPr lang="en-US" sz="1200" b="1" kern="0" dirty="0">
              <a:solidFill>
                <a:srgbClr val="FFFF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 panose="020F0502020204030204"/>
              </a:rPr>
              <a:t>THE PROMISE - SUNDAY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$20,000 – Harvest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  $2,000 – 10%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$2,500 – Re-sow in The Promise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FFFF00"/>
                </a:solidFill>
                <a:latin typeface="Calibri" panose="020F0502020204030204"/>
              </a:rPr>
              <a:t>$15,500 – Keep Perpetual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  <a:p>
            <a:pPr lvl="0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 panose="020F0502020204030204"/>
              </a:rPr>
              <a:t>The Formula</a:t>
            </a:r>
          </a:p>
          <a:p>
            <a:pPr lvl="0">
              <a:defRPr/>
            </a:pPr>
            <a:r>
              <a:rPr lang="en-US" sz="1000" kern="0" dirty="0">
                <a:solidFill>
                  <a:prstClr val="white"/>
                </a:solidFill>
                <a:latin typeface="Calibri" panose="020F0502020204030204"/>
              </a:rPr>
              <a:t>*Week 1 -Tree 1 Reap Harvest</a:t>
            </a:r>
          </a:p>
          <a:p>
            <a:pPr lvl="0">
              <a:defRPr/>
            </a:pPr>
            <a:r>
              <a:rPr lang="en-US" sz="1000" kern="0" dirty="0">
                <a:solidFill>
                  <a:prstClr val="white"/>
                </a:solidFill>
                <a:latin typeface="Calibri" panose="020F0502020204030204"/>
              </a:rPr>
              <a:t>*Week 2 - Tree 2&amp;3 Reap Harvest </a:t>
            </a:r>
          </a:p>
          <a:p>
            <a:pPr lvl="0">
              <a:defRPr/>
            </a:pPr>
            <a:r>
              <a:rPr lang="en-US" sz="1000" kern="0" dirty="0">
                <a:solidFill>
                  <a:prstClr val="white"/>
                </a:solidFill>
                <a:latin typeface="Calibri" panose="020F0502020204030204"/>
              </a:rPr>
              <a:t>*Week 3 - All Trees Reap Harvest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48086" y="4061254"/>
            <a:ext cx="10211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6722"/>
            <a:ext cx="248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PhagsPa" panose="020B0502040204020203" pitchFamily="34" charset="0"/>
                <a:ea typeface="+mn-ea"/>
                <a:cs typeface="+mn-cs"/>
              </a:rPr>
              <a:t>SOWING &amp; REAPING SCHEDULE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30255"/>
              </p:ext>
            </p:extLst>
          </p:nvPr>
        </p:nvGraphicFramePr>
        <p:xfrm>
          <a:off x="2348089" y="83374"/>
          <a:ext cx="9825422" cy="6688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181">
                  <a:extLst>
                    <a:ext uri="{9D8B030D-6E8A-4147-A177-3AD203B41FA5}">
                      <a16:colId xmlns:a16="http://schemas.microsoft.com/office/drawing/2014/main" val="598694942"/>
                    </a:ext>
                  </a:extLst>
                </a:gridCol>
                <a:gridCol w="878413">
                  <a:extLst>
                    <a:ext uri="{9D8B030D-6E8A-4147-A177-3AD203B41FA5}">
                      <a16:colId xmlns:a16="http://schemas.microsoft.com/office/drawing/2014/main" val="2085182592"/>
                    </a:ext>
                  </a:extLst>
                </a:gridCol>
                <a:gridCol w="849769">
                  <a:extLst>
                    <a:ext uri="{9D8B030D-6E8A-4147-A177-3AD203B41FA5}">
                      <a16:colId xmlns:a16="http://schemas.microsoft.com/office/drawing/2014/main" val="3206448812"/>
                    </a:ext>
                  </a:extLst>
                </a:gridCol>
                <a:gridCol w="902823">
                  <a:extLst>
                    <a:ext uri="{9D8B030D-6E8A-4147-A177-3AD203B41FA5}">
                      <a16:colId xmlns:a16="http://schemas.microsoft.com/office/drawing/2014/main" val="757025228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407310677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12630734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33015754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404507077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51792265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70527325"/>
                    </a:ext>
                  </a:extLst>
                </a:gridCol>
                <a:gridCol w="781611">
                  <a:extLst>
                    <a:ext uri="{9D8B030D-6E8A-4147-A177-3AD203B41FA5}">
                      <a16:colId xmlns:a16="http://schemas.microsoft.com/office/drawing/2014/main" val="3004226457"/>
                    </a:ext>
                  </a:extLst>
                </a:gridCol>
              </a:tblGrid>
              <a:tr h="781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Gathering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PROSPER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 </a:t>
                      </a: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Gathering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2&amp;3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Gate 1 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PROSPER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Garden 1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PROSPER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000" u="sng" dirty="0" smtClean="0">
                          <a:solidFill>
                            <a:srgbClr val="FFFF00"/>
                          </a:solidFill>
                        </a:rPr>
                        <a:t>Promise 1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PROSPER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Gate 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&amp; 3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Saturday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Garden 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&amp; 3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000" u="sng" dirty="0" smtClean="0">
                          <a:solidFill>
                            <a:srgbClr val="FFFF00"/>
                          </a:solidFill>
                        </a:rPr>
                        <a:t>Promise </a:t>
                      </a:r>
                    </a:p>
                    <a:p>
                      <a:pPr algn="ctr"/>
                      <a:r>
                        <a:rPr lang="en-US" sz="1000" u="none" dirty="0" smtClean="0">
                          <a:solidFill>
                            <a:srgbClr val="FFFF00"/>
                          </a:solidFill>
                        </a:rPr>
                        <a:t>2 &amp; 3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Sunday</a:t>
                      </a:r>
                    </a:p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TOTAL KEEP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kumimoji="0" lang="en-US" sz="11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18760"/>
                  </a:ext>
                </a:extLst>
              </a:tr>
              <a:tr h="426464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4/2/22 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6 weeks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 $800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/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$620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$12,320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468256"/>
                  </a:ext>
                </a:extLst>
              </a:tr>
              <a:tr h="426464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4/3/22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Sun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$4000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Sow $2500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$600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$12,920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132626"/>
                  </a:ext>
                </a:extLst>
              </a:tr>
              <a:tr h="426464"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4/9/22 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7 weeks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$1600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$200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$1240</a:t>
                      </a:r>
                      <a:endParaRPr lang="en-US" sz="11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$14,160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395942"/>
                  </a:ext>
                </a:extLst>
              </a:tr>
              <a:tr h="426464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4/10/22 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$8000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Sow $5000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$1200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$15,360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432969"/>
                  </a:ext>
                </a:extLst>
              </a:tr>
              <a:tr h="426464">
                <a:tc>
                  <a:txBody>
                    <a:bodyPr/>
                    <a:lstStyle/>
                    <a:p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4/16/22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weeks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 $800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$1600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$200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FF00"/>
                          </a:solidFill>
                          <a:latin typeface="Century Gothic" panose="020B0502020202020204"/>
                          <a:ea typeface="+mn-ea"/>
                          <a:cs typeface="+mn-cs"/>
                        </a:rPr>
                        <a:t>$1860</a:t>
                      </a:r>
                      <a:endParaRPr lang="en-US" sz="1100" b="1" kern="1200" dirty="0">
                        <a:solidFill>
                          <a:srgbClr val="FFFF00"/>
                        </a:solidFill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$17,220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116719"/>
                  </a:ext>
                </a:extLst>
              </a:tr>
              <a:tr h="688439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4/17/22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</a:t>
                      </a:r>
                      <a:r>
                        <a:rPr lang="en-US" sz="1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$4000</a:t>
                      </a:r>
                    </a:p>
                    <a:p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</a:t>
                      </a:r>
                      <a:endParaRPr lang="en-US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</a:t>
                      </a:r>
                      <a:r>
                        <a:rPr lang="en-US" sz="1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$20000</a:t>
                      </a:r>
                    </a:p>
                    <a:p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$2500</a:t>
                      </a:r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$8000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$1000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$40000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$53,800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$71,020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097398"/>
                  </a:ext>
                </a:extLst>
              </a:tr>
              <a:tr h="42646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4/23/22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 weeks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 $800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$620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$71,640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599000"/>
                  </a:ext>
                </a:extLst>
              </a:tr>
              <a:tr h="688439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4/24/22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</a:t>
                      </a:r>
                      <a:r>
                        <a:rPr lang="en-US" sz="1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$4000</a:t>
                      </a:r>
                    </a:p>
                    <a:p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</a:t>
                      </a:r>
                      <a:r>
                        <a:rPr lang="en-US" sz="10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$20000</a:t>
                      </a:r>
                    </a:p>
                    <a:p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$2500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$18,600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  <a:latin typeface="+mj-lt"/>
                        </a:rPr>
                        <a:t>$90,240</a:t>
                      </a:r>
                      <a:endParaRPr lang="en-US" sz="1100" b="1" dirty="0">
                        <a:solidFill>
                          <a:srgbClr val="00B0F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06298"/>
                  </a:ext>
                </a:extLst>
              </a:tr>
              <a:tr h="42646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4/30/22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weeks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$1600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$200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$1240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$91,480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270319"/>
                  </a:ext>
                </a:extLst>
              </a:tr>
              <a:tr h="688439"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5/1/22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$8000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$1000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$40000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$5000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$37,200</a:t>
                      </a:r>
                      <a:endParaRPr lang="en-US" sz="11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$128,680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453334"/>
                  </a:ext>
                </a:extLst>
              </a:tr>
              <a:tr h="81826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5/7/22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 weeks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FFFF00"/>
                          </a:solidFill>
                        </a:rPr>
                        <a:t>Reap $800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$100</a:t>
                      </a: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Reap $1600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Resow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$200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/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>
                      <a:lvl1pPr marL="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06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126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189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251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5314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2377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199440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6503" algn="l" defTabSz="914126" rtl="0" eaLnBrk="1" latinLnBrk="0" hangingPunct="1">
                        <a:defRPr sz="1799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FFFF00"/>
                          </a:solidFill>
                          <a:latin typeface="Century Gothic" panose="020B0502020202020204"/>
                          <a:ea typeface="+mn-ea"/>
                          <a:cs typeface="+mn-cs"/>
                        </a:rPr>
                        <a:t>$1860</a:t>
                      </a:r>
                      <a:endParaRPr lang="en-US" sz="1100" b="1" kern="1200" dirty="0">
                        <a:solidFill>
                          <a:srgbClr val="FFFF00"/>
                        </a:solidFill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B0F0"/>
                          </a:solidFill>
                        </a:rPr>
                        <a:t>$130,540</a:t>
                      </a:r>
                      <a:endParaRPr 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18534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3133" y="1122146"/>
            <a:ext cx="2238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GATE - SATURDAY</a:t>
            </a:r>
          </a:p>
          <a:p>
            <a:pPr lvl="0"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$800 </a:t>
            </a: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–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 Harvest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1200" b="1" kern="0" dirty="0" smtClean="0">
                <a:solidFill>
                  <a:srgbClr val="00B050"/>
                </a:solidFill>
                <a:latin typeface="Calibri" panose="020F0502020204030204"/>
              </a:rPr>
              <a:t> $80 – 10%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$500 – Sow in Garden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$100 – Re-sow in Gate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$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620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– Keep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Perpetual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dirty="0" smtClean="0">
              <a:solidFill>
                <a:srgbClr val="FFFF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sz="1200" b="1" kern="0" dirty="0" smtClean="0">
                <a:solidFill>
                  <a:prstClr val="white"/>
                </a:solidFill>
                <a:latin typeface="Calibri" panose="020F0502020204030204"/>
              </a:rPr>
              <a:t>GARDEN </a:t>
            </a:r>
            <a:r>
              <a:rPr lang="en-US" sz="1200" b="1" kern="0" dirty="0">
                <a:solidFill>
                  <a:prstClr val="white"/>
                </a:solidFill>
                <a:latin typeface="Calibri" panose="020F0502020204030204"/>
              </a:rPr>
              <a:t>- SUNDAY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$4,000 – Harvest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   $400 – 10%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FF0000"/>
                </a:solidFill>
                <a:latin typeface="Calibri" panose="020F0502020204030204"/>
              </a:rPr>
              <a:t>$2,500 – Sow in The Promise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$500 – Re-sow in Garden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FFFF00"/>
                </a:solidFill>
                <a:latin typeface="Calibri" panose="020F0502020204030204"/>
              </a:rPr>
              <a:t>$600 – Keep 2</a:t>
            </a:r>
            <a:r>
              <a:rPr lang="en-US" sz="1200" b="1" kern="0" baseline="30000" dirty="0">
                <a:solidFill>
                  <a:srgbClr val="FFFF00"/>
                </a:solidFill>
                <a:latin typeface="Calibri" panose="020F0502020204030204"/>
              </a:rPr>
              <a:t>nd</a:t>
            </a:r>
            <a:r>
              <a:rPr lang="en-US" sz="1200" b="1" kern="0" dirty="0">
                <a:solidFill>
                  <a:srgbClr val="FFFF00"/>
                </a:solidFill>
                <a:latin typeface="Calibri" panose="020F0502020204030204"/>
              </a:rPr>
              <a:t> Cycle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FFFF00"/>
                </a:solidFill>
                <a:latin typeface="Calibri" panose="020F0502020204030204"/>
              </a:rPr>
              <a:t>$3,100 – Keep </a:t>
            </a:r>
            <a:r>
              <a:rPr lang="en-US" sz="1200" b="1" kern="0" dirty="0" smtClean="0">
                <a:solidFill>
                  <a:srgbClr val="FFFF00"/>
                </a:solidFill>
                <a:latin typeface="Calibri" panose="020F0502020204030204"/>
              </a:rPr>
              <a:t>Perpetual</a:t>
            </a:r>
          </a:p>
          <a:p>
            <a:pPr lvl="0">
              <a:defRPr/>
            </a:pPr>
            <a:endParaRPr lang="en-US" sz="1200" b="1" kern="0" dirty="0" smtClean="0">
              <a:solidFill>
                <a:srgbClr val="FFFF00"/>
              </a:solidFill>
              <a:latin typeface="Calibri" panose="020F0502020204030204"/>
            </a:endParaRPr>
          </a:p>
          <a:p>
            <a:pPr lvl="0">
              <a:defRPr/>
            </a:pPr>
            <a:endParaRPr lang="en-US" sz="1200" b="1" kern="0" dirty="0">
              <a:solidFill>
                <a:srgbClr val="FFFF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 panose="020F0502020204030204"/>
              </a:rPr>
              <a:t>THE PROMISE - SUNDAY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$20,000 – Harvest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  $2,000 – 10%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00B050"/>
                </a:solidFill>
                <a:latin typeface="Calibri" panose="020F0502020204030204"/>
              </a:rPr>
              <a:t>$2,500 – Re-sow in The Promise</a:t>
            </a:r>
          </a:p>
          <a:p>
            <a:pPr lvl="0">
              <a:defRPr/>
            </a:pPr>
            <a:r>
              <a:rPr lang="en-US" sz="1200" b="1" kern="0" dirty="0">
                <a:solidFill>
                  <a:srgbClr val="FFFF00"/>
                </a:solidFill>
                <a:latin typeface="Calibri" panose="020F0502020204030204"/>
              </a:rPr>
              <a:t>$15,500 – Keep </a:t>
            </a:r>
            <a:r>
              <a:rPr lang="en-US" sz="1200" b="1" kern="0" dirty="0" smtClean="0">
                <a:solidFill>
                  <a:srgbClr val="FFFF00"/>
                </a:solidFill>
                <a:latin typeface="Calibri" panose="020F0502020204030204"/>
              </a:rPr>
              <a:t>Perpetual</a:t>
            </a:r>
          </a:p>
          <a:p>
            <a:pPr lvl="0">
              <a:defRPr/>
            </a:pPr>
            <a:endParaRPr lang="en-US" sz="1200" b="1" kern="0" dirty="0">
              <a:solidFill>
                <a:srgbClr val="FFFF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  <a:p>
            <a:pPr lvl="0">
              <a:defRPr/>
            </a:pPr>
            <a:r>
              <a:rPr lang="en-US" sz="1200" b="1" kern="0" dirty="0">
                <a:solidFill>
                  <a:prstClr val="white"/>
                </a:solidFill>
                <a:latin typeface="Calibri" panose="020F0502020204030204"/>
              </a:rPr>
              <a:t>The Formula</a:t>
            </a:r>
          </a:p>
          <a:p>
            <a:pPr lvl="0">
              <a:defRPr/>
            </a:pPr>
            <a:r>
              <a:rPr lang="en-US" sz="1000" kern="0" dirty="0">
                <a:solidFill>
                  <a:prstClr val="white"/>
                </a:solidFill>
                <a:latin typeface="Calibri" panose="020F0502020204030204"/>
              </a:rPr>
              <a:t>*Week 1 -Tree 1 Reap Harvest</a:t>
            </a:r>
          </a:p>
          <a:p>
            <a:pPr lvl="0">
              <a:defRPr/>
            </a:pPr>
            <a:r>
              <a:rPr lang="en-US" sz="1000" kern="0" dirty="0">
                <a:solidFill>
                  <a:prstClr val="white"/>
                </a:solidFill>
                <a:latin typeface="Calibri" panose="020F0502020204030204"/>
              </a:rPr>
              <a:t>*Week 2 - Tree 2&amp;3 Reap Harvest </a:t>
            </a:r>
          </a:p>
          <a:p>
            <a:pPr lvl="0">
              <a:defRPr/>
            </a:pPr>
            <a:r>
              <a:rPr lang="en-US" sz="1000" kern="0" dirty="0">
                <a:solidFill>
                  <a:prstClr val="white"/>
                </a:solidFill>
                <a:latin typeface="Calibri" panose="020F0502020204030204"/>
              </a:rPr>
              <a:t>*Week 3 - All Trees Reap Harvest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37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IF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BIF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05526_Plant growth graphic_RVA_v3" id="{6F452011-8F46-4B7D-85D4-7F16024E58FB}" vid="{80538E02-D2A7-4A72-8715-66F98E9EB6A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72975</TotalTime>
  <Words>1976</Words>
  <Application>Microsoft Office PowerPoint</Application>
  <PresentationFormat>Widescreen</PresentationFormat>
  <Paragraphs>831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Algerian</vt:lpstr>
      <vt:lpstr>Arial</vt:lpstr>
      <vt:lpstr>Arial Narrow</vt:lpstr>
      <vt:lpstr>Brush Script MT</vt:lpstr>
      <vt:lpstr>Calibri</vt:lpstr>
      <vt:lpstr>Calibri Light</vt:lpstr>
      <vt:lpstr>Century Gothic</vt:lpstr>
      <vt:lpstr>Microsoft PhagsPa</vt:lpstr>
      <vt:lpstr>Times New Roman</vt:lpstr>
      <vt:lpstr>Office Theme</vt:lpstr>
      <vt:lpstr>4_Office Theme</vt:lpstr>
      <vt:lpstr>1_Office Theme</vt:lpstr>
      <vt:lpstr>2_BIF Template</vt:lpstr>
      <vt:lpstr>2_Office Theme</vt:lpstr>
      <vt:lpstr>6_BIF Template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1</vt:lpstr>
      <vt:lpstr>Slide 1</vt:lpstr>
      <vt:lpstr>PowerPoint Presentation</vt:lpstr>
      <vt:lpstr>PowerPoint Presentation</vt:lpstr>
      <vt:lpstr>PowerPoint Presentation</vt:lpstr>
      <vt:lpstr>THE GAThering</vt:lpstr>
      <vt:lpstr>PowerPoint Presentation</vt:lpstr>
      <vt:lpstr>PowerPoint Presentation</vt:lpstr>
      <vt:lpstr>PowerPoint Presentation</vt:lpstr>
      <vt:lpstr>THE GATE</vt:lpstr>
      <vt:lpstr>PowerPoint Presentation</vt:lpstr>
      <vt:lpstr>PowerPoint Presentation</vt:lpstr>
      <vt:lpstr>PowerPoint Presentation</vt:lpstr>
      <vt:lpstr>THE GARDEN</vt:lpstr>
      <vt:lpstr>PowerPoint Presentation</vt:lpstr>
      <vt:lpstr>PowerPoint Presentation</vt:lpstr>
      <vt:lpstr>PowerPoint Presentation</vt:lpstr>
      <vt:lpstr>THE promise LAND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GATE</dc:title>
  <dc:creator>user</dc:creator>
  <cp:lastModifiedBy>Customer</cp:lastModifiedBy>
  <cp:revision>190</cp:revision>
  <dcterms:created xsi:type="dcterms:W3CDTF">2021-03-20T19:39:18Z</dcterms:created>
  <dcterms:modified xsi:type="dcterms:W3CDTF">2022-03-14T13:52:28Z</dcterms:modified>
</cp:coreProperties>
</file>