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7" autoAdjust="0"/>
    <p:restoredTop sz="94660"/>
  </p:normalViewPr>
  <p:slideViewPr>
    <p:cSldViewPr snapToGrid="0">
      <p:cViewPr varScale="1">
        <p:scale>
          <a:sx n="78" d="100"/>
          <a:sy n="78" d="100"/>
        </p:scale>
        <p:origin x="300" y="1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E7DAD7-B90F-4899-A383-551AFC9C56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7D621E-0A16-482F-A9CA-848D8E8D60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09ABFA-F30E-4A61-B1C3-8081D12EE7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3C9CD-F5E1-461D-A3C5-0FF3CCBEF172}" type="datetimeFigureOut">
              <a:rPr lang="en-US" smtClean="0"/>
              <a:t>1/25/2021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0B0776-21B7-4A08-8802-BE21B12026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39BE1B-5387-4E70-BC53-CD279204F2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12F93-998D-45C9-A353-6F1F42693C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0757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6F677D-0E2C-42F7-B25A-010EF28181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CAC6FBD-0125-4FCB-91A2-DE67743C8D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6CA31D-8756-4C93-9E50-53C99812AF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3C9CD-F5E1-461D-A3C5-0FF3CCBEF172}" type="datetimeFigureOut">
              <a:rPr lang="en-US" smtClean="0"/>
              <a:t>1/25/2021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5BB415-71AE-45EB-9B6E-EF2615E0E0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AF40B0-631C-45D1-B205-724739F168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12F93-998D-45C9-A353-6F1F42693C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8332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7216BFB-0EDA-40BA-BDC3-9D2C0C59630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662D241-7FC3-40F9-8AFF-2AB1FB2D7D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C462FC-894B-4AF5-84ED-6B3B5F1AB4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3C9CD-F5E1-461D-A3C5-0FF3CCBEF172}" type="datetimeFigureOut">
              <a:rPr lang="en-US" smtClean="0"/>
              <a:t>1/25/2021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2A0C62-423A-480E-BDDF-9B1E1F1703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594EDC-725B-4347-94F5-E10091EC62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12F93-998D-45C9-A353-6F1F42693C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8505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A10F43-358A-41C2-A8B5-9B639C9B50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6673B4-19F6-4FDC-AE4B-8674FF602B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222222-48BF-440A-A362-17CFBCEAE4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3C9CD-F5E1-461D-A3C5-0FF3CCBEF172}" type="datetimeFigureOut">
              <a:rPr lang="en-US" smtClean="0"/>
              <a:t>1/25/2021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6E2521-5AE1-441D-ACD4-F156EE0A7E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CB6B69-DDC9-4FE9-B20C-093C2206C6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12F93-998D-45C9-A353-6F1F42693C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41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462F97-3FC3-4C66-BA84-804FCBAEA8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2E6D8D-5A80-4251-A3B8-48F797B002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F514DB-FA1F-4ADE-8385-E1EE242E0F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3C9CD-F5E1-461D-A3C5-0FF3CCBEF172}" type="datetimeFigureOut">
              <a:rPr lang="en-US" smtClean="0"/>
              <a:t>1/25/2021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9D834A-6F36-4D15-9182-B5C134D48A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58EC1F-6992-4014-8A7C-0C013B6DD8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12F93-998D-45C9-A353-6F1F42693C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167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92C95D-FAAC-4025-8D0D-141FD60335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064265-AA80-4B9A-8035-B948BC39CDB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05FF88-9F3A-46C9-99C6-190F51DD9C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6AF75F-CEAA-4428-B011-0E024EBBC0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3C9CD-F5E1-461D-A3C5-0FF3CCBEF172}" type="datetimeFigureOut">
              <a:rPr lang="en-US" smtClean="0"/>
              <a:t>1/25/2021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695215-3964-4A17-9FDA-010331811A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75167A-815D-4BA5-9A54-D2A9FE706B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12F93-998D-45C9-A353-6F1F42693C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12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7C551E-C4B8-41D4-A58E-F90A1A1E6F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C792F2-54DC-4B37-8DC4-CDD50E3096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222839-5740-49D6-A90E-0F40BDA2B0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76E54FF-B881-4C7D-9C5C-50ED7D1F18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2C506D-C7A7-4562-8305-8D0137E0C9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9A54FFD-924C-4E28-91A2-5F1F45D1E6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3C9CD-F5E1-461D-A3C5-0FF3CCBEF172}" type="datetimeFigureOut">
              <a:rPr lang="en-US" smtClean="0"/>
              <a:t>1/25/2021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CB50326-BA1C-4F58-9E79-BAE4DD022E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6A6FF53-AC23-4502-B45F-B9A02882E2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12F93-998D-45C9-A353-6F1F42693C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164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6F10F3-21B0-4EE7-8508-F3CFDA308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D7027A9-193C-4993-B6D0-FBA5E7C5B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3C9CD-F5E1-461D-A3C5-0FF3CCBEF172}" type="datetimeFigureOut">
              <a:rPr lang="en-US" smtClean="0"/>
              <a:t>1/25/2021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48AE72-D92C-405B-BFFD-5E2D7FDDDA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00AEE2C-CB3B-4315-8C3D-4FCE473A1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12F93-998D-45C9-A353-6F1F42693C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7088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7813DB5-30E9-467D-91FF-899C7650E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3C9CD-F5E1-461D-A3C5-0FF3CCBEF172}" type="datetimeFigureOut">
              <a:rPr lang="en-US" smtClean="0"/>
              <a:t>1/25/2021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CF6DBEF-93E5-412F-92EA-67D73EA5F8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F0BD6F-D814-4C7D-9812-0C43A5856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12F93-998D-45C9-A353-6F1F42693C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298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1C3EE9-A06F-4275-ADE6-21EE239E40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E9B5FB-79F7-4E25-9F17-12DFAE8095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E590DFE-351E-46CB-9291-7DBF762ADC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E8B93D-F14D-4D2C-A50A-7499025079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3C9CD-F5E1-461D-A3C5-0FF3CCBEF172}" type="datetimeFigureOut">
              <a:rPr lang="en-US" smtClean="0"/>
              <a:t>1/25/2021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986F1C-A6A3-438B-B3F7-1CFD7CF340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EE1C31-FB66-4834-8BA1-8F1AD085E4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12F93-998D-45C9-A353-6F1F42693C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0597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9EBFFE-4334-4C35-95F4-8228D2C1B1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5F5D9FD-047B-47B8-B6E6-39918F1DFF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B998EA-5E34-4D89-A482-E69C51061D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A50AD7-BD25-4903-969A-6773F32EB7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3C9CD-F5E1-461D-A3C5-0FF3CCBEF172}" type="datetimeFigureOut">
              <a:rPr lang="en-US" smtClean="0"/>
              <a:t>1/25/2021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D270F5-9773-4C62-AC8D-DFD08ABDC0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584349-FDDD-4638-8DD0-5801AF2706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12F93-998D-45C9-A353-6F1F42693C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57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738781-53EE-4047-8EE4-82B8801496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AFA54E-2076-42F7-9160-8367EBE24B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015705-2BF5-4968-8A5C-890FBB02B12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C3C9CD-F5E1-461D-A3C5-0FF3CCBEF172}" type="datetimeFigureOut">
              <a:rPr lang="en-US" smtClean="0"/>
              <a:t>1/25/2021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6B9B16-D7BF-4434-A78C-79DA114A17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AFBE59-43CB-4F38-BD6A-B2BBC8135E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D12F93-998D-45C9-A353-6F1F42693C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304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" name="Picture 132">
            <a:extLst>
              <a:ext uri="{FF2B5EF4-FFF2-40B4-BE49-F238E27FC236}">
                <a16:creationId xmlns:a16="http://schemas.microsoft.com/office/drawing/2014/main" id="{FD77A6E5-1598-4EE8-862E-544EA2EF248E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70000" contrast="-70000"/>
          </a:blip>
          <a:stretch>
            <a:fillRect/>
          </a:stretch>
        </p:blipFill>
        <p:spPr>
          <a:xfrm rot="5400000">
            <a:off x="7332320" y="6117045"/>
            <a:ext cx="729608" cy="729608"/>
          </a:xfrm>
          <a:prstGeom prst="rect">
            <a:avLst/>
          </a:prstGeom>
        </p:spPr>
      </p:pic>
      <p:pic>
        <p:nvPicPr>
          <p:cNvPr id="135" name="Picture 134">
            <a:extLst>
              <a:ext uri="{FF2B5EF4-FFF2-40B4-BE49-F238E27FC236}">
                <a16:creationId xmlns:a16="http://schemas.microsoft.com/office/drawing/2014/main" id="{8B383FEB-A1C5-4386-BE25-F10643BEBA00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70000" contrast="-70000"/>
          </a:blip>
          <a:stretch>
            <a:fillRect/>
          </a:stretch>
        </p:blipFill>
        <p:spPr>
          <a:xfrm rot="5400000">
            <a:off x="10396495" y="5620643"/>
            <a:ext cx="729608" cy="729608"/>
          </a:xfrm>
          <a:prstGeom prst="rect">
            <a:avLst/>
          </a:prstGeom>
        </p:spPr>
      </p:pic>
      <p:pic>
        <p:nvPicPr>
          <p:cNvPr id="137" name="Picture 136">
            <a:extLst>
              <a:ext uri="{FF2B5EF4-FFF2-40B4-BE49-F238E27FC236}">
                <a16:creationId xmlns:a16="http://schemas.microsoft.com/office/drawing/2014/main" id="{FB66AFE0-1E1F-4011-9293-681E287AE3A0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70000" contrast="-70000"/>
          </a:blip>
          <a:stretch>
            <a:fillRect/>
          </a:stretch>
        </p:blipFill>
        <p:spPr>
          <a:xfrm rot="5400000">
            <a:off x="9360308" y="5611964"/>
            <a:ext cx="729608" cy="729608"/>
          </a:xfrm>
          <a:prstGeom prst="rect">
            <a:avLst/>
          </a:prstGeom>
        </p:spPr>
      </p:pic>
      <p:pic>
        <p:nvPicPr>
          <p:cNvPr id="139" name="Picture 138">
            <a:extLst>
              <a:ext uri="{FF2B5EF4-FFF2-40B4-BE49-F238E27FC236}">
                <a16:creationId xmlns:a16="http://schemas.microsoft.com/office/drawing/2014/main" id="{CE35168D-9B4B-4743-8764-7070DC269917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70000" contrast="-70000"/>
          </a:blip>
          <a:stretch>
            <a:fillRect/>
          </a:stretch>
        </p:blipFill>
        <p:spPr>
          <a:xfrm rot="5400000">
            <a:off x="8249701" y="5623337"/>
            <a:ext cx="729608" cy="729608"/>
          </a:xfrm>
          <a:prstGeom prst="rect">
            <a:avLst/>
          </a:prstGeom>
        </p:spPr>
      </p:pic>
      <p:pic>
        <p:nvPicPr>
          <p:cNvPr id="141" name="Picture 140">
            <a:extLst>
              <a:ext uri="{FF2B5EF4-FFF2-40B4-BE49-F238E27FC236}">
                <a16:creationId xmlns:a16="http://schemas.microsoft.com/office/drawing/2014/main" id="{05873D88-4C1D-43AD-9EAA-548B294F2AB1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70000" contrast="-70000"/>
          </a:blip>
          <a:stretch>
            <a:fillRect/>
          </a:stretch>
        </p:blipFill>
        <p:spPr>
          <a:xfrm rot="5400000">
            <a:off x="8273893" y="6108056"/>
            <a:ext cx="729608" cy="729608"/>
          </a:xfrm>
          <a:prstGeom prst="rect">
            <a:avLst/>
          </a:prstGeom>
        </p:spPr>
      </p:pic>
      <p:pic>
        <p:nvPicPr>
          <p:cNvPr id="143" name="Picture 142">
            <a:extLst>
              <a:ext uri="{FF2B5EF4-FFF2-40B4-BE49-F238E27FC236}">
                <a16:creationId xmlns:a16="http://schemas.microsoft.com/office/drawing/2014/main" id="{5C8E1DCD-A0B2-4E3E-A87C-266221D700E6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70000" contrast="-70000"/>
          </a:blip>
          <a:stretch>
            <a:fillRect/>
          </a:stretch>
        </p:blipFill>
        <p:spPr>
          <a:xfrm rot="5400000">
            <a:off x="9379663" y="6119962"/>
            <a:ext cx="729608" cy="729608"/>
          </a:xfrm>
          <a:prstGeom prst="rect">
            <a:avLst/>
          </a:prstGeom>
        </p:spPr>
      </p:pic>
      <p:pic>
        <p:nvPicPr>
          <p:cNvPr id="145" name="Picture 144">
            <a:extLst>
              <a:ext uri="{FF2B5EF4-FFF2-40B4-BE49-F238E27FC236}">
                <a16:creationId xmlns:a16="http://schemas.microsoft.com/office/drawing/2014/main" id="{E8E683C1-5BF5-42E3-9262-646AC1554BD5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70000" contrast="-70000"/>
          </a:blip>
          <a:stretch>
            <a:fillRect/>
          </a:stretch>
        </p:blipFill>
        <p:spPr>
          <a:xfrm rot="5400000">
            <a:off x="10462972" y="6119962"/>
            <a:ext cx="729608" cy="729608"/>
          </a:xfrm>
          <a:prstGeom prst="rect">
            <a:avLst/>
          </a:prstGeom>
        </p:spPr>
      </p:pic>
      <p:pic>
        <p:nvPicPr>
          <p:cNvPr id="115" name="Picture 114">
            <a:extLst>
              <a:ext uri="{FF2B5EF4-FFF2-40B4-BE49-F238E27FC236}">
                <a16:creationId xmlns:a16="http://schemas.microsoft.com/office/drawing/2014/main" id="{B7D5FC1C-87DD-4305-AFCA-A90A16613FFC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70000" contrast="-70000"/>
          </a:blip>
          <a:stretch>
            <a:fillRect/>
          </a:stretch>
        </p:blipFill>
        <p:spPr>
          <a:xfrm rot="5400000">
            <a:off x="7286322" y="2617164"/>
            <a:ext cx="729608" cy="729608"/>
          </a:xfrm>
          <a:prstGeom prst="rect">
            <a:avLst/>
          </a:prstGeom>
        </p:spPr>
      </p:pic>
      <p:pic>
        <p:nvPicPr>
          <p:cNvPr id="119" name="Picture 118">
            <a:extLst>
              <a:ext uri="{FF2B5EF4-FFF2-40B4-BE49-F238E27FC236}">
                <a16:creationId xmlns:a16="http://schemas.microsoft.com/office/drawing/2014/main" id="{FDEE157E-A1EF-4FE5-ADE6-B56535A527DB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70000" contrast="-70000"/>
          </a:blip>
          <a:stretch>
            <a:fillRect/>
          </a:stretch>
        </p:blipFill>
        <p:spPr>
          <a:xfrm rot="5400000">
            <a:off x="7310211" y="3112547"/>
            <a:ext cx="729608" cy="729608"/>
          </a:xfrm>
          <a:prstGeom prst="rect">
            <a:avLst/>
          </a:prstGeom>
        </p:spPr>
      </p:pic>
      <p:pic>
        <p:nvPicPr>
          <p:cNvPr id="121" name="Picture 120">
            <a:extLst>
              <a:ext uri="{FF2B5EF4-FFF2-40B4-BE49-F238E27FC236}">
                <a16:creationId xmlns:a16="http://schemas.microsoft.com/office/drawing/2014/main" id="{B0CD005B-458D-4946-83A7-E6A472C0D119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70000" contrast="-70000"/>
          </a:blip>
          <a:stretch>
            <a:fillRect/>
          </a:stretch>
        </p:blipFill>
        <p:spPr>
          <a:xfrm rot="5400000">
            <a:off x="8308260" y="3141204"/>
            <a:ext cx="729608" cy="729608"/>
          </a:xfrm>
          <a:prstGeom prst="rect">
            <a:avLst/>
          </a:prstGeom>
        </p:spPr>
      </p:pic>
      <p:pic>
        <p:nvPicPr>
          <p:cNvPr id="123" name="Picture 122">
            <a:extLst>
              <a:ext uri="{FF2B5EF4-FFF2-40B4-BE49-F238E27FC236}">
                <a16:creationId xmlns:a16="http://schemas.microsoft.com/office/drawing/2014/main" id="{4F562EE7-92AE-47A4-A0FC-712C1F86CBAE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70000" contrast="-70000"/>
          </a:blip>
          <a:stretch>
            <a:fillRect/>
          </a:stretch>
        </p:blipFill>
        <p:spPr>
          <a:xfrm rot="5400000">
            <a:off x="9408812" y="3150825"/>
            <a:ext cx="729608" cy="729608"/>
          </a:xfrm>
          <a:prstGeom prst="rect">
            <a:avLst/>
          </a:prstGeom>
        </p:spPr>
      </p:pic>
      <p:pic>
        <p:nvPicPr>
          <p:cNvPr id="125" name="Picture 124">
            <a:extLst>
              <a:ext uri="{FF2B5EF4-FFF2-40B4-BE49-F238E27FC236}">
                <a16:creationId xmlns:a16="http://schemas.microsoft.com/office/drawing/2014/main" id="{2DA087E2-2728-46F6-82C7-C623A1D7B385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70000" contrast="-70000"/>
          </a:blip>
          <a:stretch>
            <a:fillRect/>
          </a:stretch>
        </p:blipFill>
        <p:spPr>
          <a:xfrm rot="5400000">
            <a:off x="10456636" y="3158565"/>
            <a:ext cx="729608" cy="729608"/>
          </a:xfrm>
          <a:prstGeom prst="rect">
            <a:avLst/>
          </a:prstGeom>
        </p:spPr>
      </p:pic>
      <p:pic>
        <p:nvPicPr>
          <p:cNvPr id="127" name="Picture 126">
            <a:extLst>
              <a:ext uri="{FF2B5EF4-FFF2-40B4-BE49-F238E27FC236}">
                <a16:creationId xmlns:a16="http://schemas.microsoft.com/office/drawing/2014/main" id="{773F1187-D81A-477C-B56C-B39706187FAC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70000" contrast="-70000"/>
          </a:blip>
          <a:stretch>
            <a:fillRect/>
          </a:stretch>
        </p:blipFill>
        <p:spPr>
          <a:xfrm rot="5400000">
            <a:off x="10414069" y="2608740"/>
            <a:ext cx="729608" cy="729608"/>
          </a:xfrm>
          <a:prstGeom prst="rect">
            <a:avLst/>
          </a:prstGeom>
        </p:spPr>
      </p:pic>
      <p:pic>
        <p:nvPicPr>
          <p:cNvPr id="129" name="Picture 128">
            <a:extLst>
              <a:ext uri="{FF2B5EF4-FFF2-40B4-BE49-F238E27FC236}">
                <a16:creationId xmlns:a16="http://schemas.microsoft.com/office/drawing/2014/main" id="{2F1E01AD-6FB6-4731-A805-01646570D128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70000" contrast="-70000"/>
          </a:blip>
          <a:stretch>
            <a:fillRect/>
          </a:stretch>
        </p:blipFill>
        <p:spPr>
          <a:xfrm rot="5400000">
            <a:off x="9380788" y="2647053"/>
            <a:ext cx="729608" cy="729608"/>
          </a:xfrm>
          <a:prstGeom prst="rect">
            <a:avLst/>
          </a:prstGeom>
        </p:spPr>
      </p:pic>
      <p:pic>
        <p:nvPicPr>
          <p:cNvPr id="131" name="Picture 130">
            <a:extLst>
              <a:ext uri="{FF2B5EF4-FFF2-40B4-BE49-F238E27FC236}">
                <a16:creationId xmlns:a16="http://schemas.microsoft.com/office/drawing/2014/main" id="{31BEA253-A922-4A83-AB8D-5DFDE178EDC3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70000" contrast="-70000"/>
          </a:blip>
          <a:stretch>
            <a:fillRect/>
          </a:stretch>
        </p:blipFill>
        <p:spPr>
          <a:xfrm rot="5400000">
            <a:off x="8317446" y="2609988"/>
            <a:ext cx="729608" cy="729608"/>
          </a:xfrm>
          <a:prstGeom prst="rect">
            <a:avLst/>
          </a:prstGeom>
        </p:spPr>
      </p:pic>
      <p:pic>
        <p:nvPicPr>
          <p:cNvPr id="117" name="Picture 116">
            <a:extLst>
              <a:ext uri="{FF2B5EF4-FFF2-40B4-BE49-F238E27FC236}">
                <a16:creationId xmlns:a16="http://schemas.microsoft.com/office/drawing/2014/main" id="{9E675112-CDA3-49A5-9811-06D9541740CA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70000" contrast="-70000"/>
          </a:blip>
          <a:stretch>
            <a:fillRect/>
          </a:stretch>
        </p:blipFill>
        <p:spPr>
          <a:xfrm rot="5400000">
            <a:off x="7264097" y="5607141"/>
            <a:ext cx="729608" cy="72960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67556F7-1474-4673-B6BA-7855D4E767AD}"/>
              </a:ext>
            </a:extLst>
          </p:cNvPr>
          <p:cNvSpPr txBox="1"/>
          <p:nvPr/>
        </p:nvSpPr>
        <p:spPr>
          <a:xfrm>
            <a:off x="3000652" y="1544715"/>
            <a:ext cx="710214" cy="4083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5056731-331F-4C52-B3CF-DAEB10AB4607}"/>
              </a:ext>
            </a:extLst>
          </p:cNvPr>
          <p:cNvPicPr>
            <a:picLocks noChangeAspect="1"/>
          </p:cNvPicPr>
          <p:nvPr/>
        </p:nvPicPr>
        <p:blipFill>
          <a:blip r:embed="rId3">
            <a:lum bright="70000" contrast="-70000"/>
          </a:blip>
          <a:stretch>
            <a:fillRect/>
          </a:stretch>
        </p:blipFill>
        <p:spPr>
          <a:xfrm>
            <a:off x="-561459" y="321754"/>
            <a:ext cx="6890152" cy="6333982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A7C05832-86A2-4956-A0BF-92506D9472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4683633" y="5877884"/>
            <a:ext cx="1033371" cy="1033371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21EB2CD3-3C5B-400D-A88B-A28BEC5E3A0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80" y="2788206"/>
            <a:ext cx="1372697" cy="1251622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5FEFD975-AC15-40EE-9456-D8A799A5643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68347" y="2892971"/>
            <a:ext cx="1372697" cy="1251622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B3F55559-7761-45C6-87F6-50C7BFACE6E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83291" y="2803189"/>
            <a:ext cx="1372697" cy="1251622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BA45B418-0ECB-4513-A43A-46D5007447B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36976" y="2838598"/>
            <a:ext cx="1372697" cy="1251622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C8F31E7B-53B6-4584-898A-7BCE52A0FED5}"/>
              </a:ext>
            </a:extLst>
          </p:cNvPr>
          <p:cNvSpPr txBox="1"/>
          <p:nvPr/>
        </p:nvSpPr>
        <p:spPr>
          <a:xfrm>
            <a:off x="1436631" y="1082762"/>
            <a:ext cx="29037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ln w="13462">
                  <a:solidFill>
                    <a:srgbClr val="7030A0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YOU</a:t>
            </a:r>
            <a:endParaRPr lang="en-US" sz="5400" dirty="0">
              <a:ln>
                <a:solidFill>
                  <a:srgbClr val="7030A0"/>
                </a:solidFill>
              </a:ln>
              <a:solidFill>
                <a:schemeClr val="bg1"/>
              </a:solidFill>
            </a:endParaRP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71992265-BD17-4AE6-8B53-7B2A3C311E7C}"/>
              </a:ext>
            </a:extLst>
          </p:cNvPr>
          <p:cNvPicPr>
            <a:picLocks noChangeAspect="1"/>
          </p:cNvPicPr>
          <p:nvPr/>
        </p:nvPicPr>
        <p:blipFill>
          <a:blip r:embed="rId5">
            <a:alphaModFix amt="50000"/>
          </a:blip>
          <a:stretch>
            <a:fillRect/>
          </a:stretch>
        </p:blipFill>
        <p:spPr>
          <a:xfrm>
            <a:off x="701909" y="2051711"/>
            <a:ext cx="1706361" cy="921838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D0A4ABE8-0EFF-44A3-ACA5-10A5605B1ECE}"/>
              </a:ext>
            </a:extLst>
          </p:cNvPr>
          <p:cNvPicPr>
            <a:picLocks noChangeAspect="1"/>
          </p:cNvPicPr>
          <p:nvPr/>
        </p:nvPicPr>
        <p:blipFill>
          <a:blip r:embed="rId5">
            <a:alphaModFix amt="50000"/>
          </a:blip>
          <a:stretch>
            <a:fillRect/>
          </a:stretch>
        </p:blipFill>
        <p:spPr>
          <a:xfrm>
            <a:off x="3586397" y="1971911"/>
            <a:ext cx="1706361" cy="921838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2E315849-28D5-4AA1-9165-EC166490F2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3137249" y="4039828"/>
            <a:ext cx="1033371" cy="1033371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2118FA24-BE3F-4A23-8BE5-FE531699B7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4528172" y="3993383"/>
            <a:ext cx="1033371" cy="1033371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78CCE5E6-B811-440F-B961-EC98C8992F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167591" y="5808380"/>
            <a:ext cx="1033371" cy="1033371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BFAC8A6D-E136-4455-BD78-C5BC17DCD3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3152953" y="5890597"/>
            <a:ext cx="1033371" cy="1033371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745A0EAD-C79E-4946-95E1-CB3C036997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1498721" y="5846826"/>
            <a:ext cx="1033371" cy="1033371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4681F6DB-DDAE-4B8D-A5C6-D9AC9ABF7C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176841" y="3969917"/>
            <a:ext cx="1033371" cy="1033371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8AB5A041-7017-4DE5-AE52-99AC3C9B1F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1631016" y="3999530"/>
            <a:ext cx="1033371" cy="1033371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47852154-4CD9-436F-9A82-923B2D311F33}"/>
              </a:ext>
            </a:extLst>
          </p:cNvPr>
          <p:cNvSpPr txBox="1"/>
          <p:nvPr/>
        </p:nvSpPr>
        <p:spPr>
          <a:xfrm>
            <a:off x="3730807" y="2439463"/>
            <a:ext cx="1331777" cy="338554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1600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9EB5978-2F12-4DC4-BFE8-CD904DD40088}"/>
              </a:ext>
            </a:extLst>
          </p:cNvPr>
          <p:cNvSpPr txBox="1"/>
          <p:nvPr/>
        </p:nvSpPr>
        <p:spPr>
          <a:xfrm>
            <a:off x="888844" y="2445327"/>
            <a:ext cx="1331777" cy="338554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1600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3C367104-BDC6-49D6-B991-379367B7055B}"/>
              </a:ext>
            </a:extLst>
          </p:cNvPr>
          <p:cNvSpPr txBox="1"/>
          <p:nvPr/>
        </p:nvSpPr>
        <p:spPr>
          <a:xfrm>
            <a:off x="2977980" y="3759034"/>
            <a:ext cx="1331777" cy="338554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1600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5D384817-702D-47AF-B64A-7F668DBBC1C8}"/>
              </a:ext>
            </a:extLst>
          </p:cNvPr>
          <p:cNvSpPr txBox="1"/>
          <p:nvPr/>
        </p:nvSpPr>
        <p:spPr>
          <a:xfrm>
            <a:off x="27639" y="3761597"/>
            <a:ext cx="1331777" cy="338554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1600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8375D9DD-ACF7-4DEC-882D-D19BD912C95A}"/>
              </a:ext>
            </a:extLst>
          </p:cNvPr>
          <p:cNvSpPr txBox="1"/>
          <p:nvPr/>
        </p:nvSpPr>
        <p:spPr>
          <a:xfrm>
            <a:off x="1439272" y="3771897"/>
            <a:ext cx="1331777" cy="338554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1600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C5D3F605-C24B-4564-83E6-3587D0EDDB67}"/>
              </a:ext>
            </a:extLst>
          </p:cNvPr>
          <p:cNvSpPr txBox="1"/>
          <p:nvPr/>
        </p:nvSpPr>
        <p:spPr>
          <a:xfrm>
            <a:off x="4439119" y="3749853"/>
            <a:ext cx="1331777" cy="338554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1600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B8A2C2E9-CE8A-41F2-AC0A-7054FBFBFA72}"/>
              </a:ext>
            </a:extLst>
          </p:cNvPr>
          <p:cNvSpPr txBox="1"/>
          <p:nvPr/>
        </p:nvSpPr>
        <p:spPr>
          <a:xfrm>
            <a:off x="4604285" y="5615371"/>
            <a:ext cx="1181724" cy="338554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1600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7EA2BA7F-8FE0-4090-A499-5C82A078E1CB}"/>
              </a:ext>
            </a:extLst>
          </p:cNvPr>
          <p:cNvSpPr txBox="1"/>
          <p:nvPr/>
        </p:nvSpPr>
        <p:spPr>
          <a:xfrm>
            <a:off x="4604285" y="5021198"/>
            <a:ext cx="1160709" cy="338554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1600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79272B1C-967E-4C1A-B2D8-D5A752A6AFA8}"/>
              </a:ext>
            </a:extLst>
          </p:cNvPr>
          <p:cNvSpPr txBox="1"/>
          <p:nvPr/>
        </p:nvSpPr>
        <p:spPr>
          <a:xfrm>
            <a:off x="3120004" y="5615371"/>
            <a:ext cx="1181724" cy="338554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1600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F40C7FB5-F311-42CC-AA18-F14899471D87}"/>
              </a:ext>
            </a:extLst>
          </p:cNvPr>
          <p:cNvSpPr txBox="1"/>
          <p:nvPr/>
        </p:nvSpPr>
        <p:spPr>
          <a:xfrm>
            <a:off x="3120372" y="5021198"/>
            <a:ext cx="1189385" cy="338554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1600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094B05D1-A508-46E7-8ADD-81BF78D0222F}"/>
              </a:ext>
            </a:extLst>
          </p:cNvPr>
          <p:cNvSpPr txBox="1"/>
          <p:nvPr/>
        </p:nvSpPr>
        <p:spPr>
          <a:xfrm>
            <a:off x="1495799" y="5626942"/>
            <a:ext cx="1275249" cy="338554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1600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6A20ED3E-8029-41E9-B9D7-BAB50C970FFF}"/>
              </a:ext>
            </a:extLst>
          </p:cNvPr>
          <p:cNvSpPr txBox="1"/>
          <p:nvPr/>
        </p:nvSpPr>
        <p:spPr>
          <a:xfrm>
            <a:off x="1516767" y="5021198"/>
            <a:ext cx="1254281" cy="338554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1600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4025A25D-B996-460D-9F38-D82E34437298}"/>
              </a:ext>
            </a:extLst>
          </p:cNvPr>
          <p:cNvSpPr txBox="1"/>
          <p:nvPr/>
        </p:nvSpPr>
        <p:spPr>
          <a:xfrm>
            <a:off x="151010" y="5591154"/>
            <a:ext cx="1258679" cy="338554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1600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7E6AA6E4-FFBB-4851-A7E5-9EA9DA7840F8}"/>
              </a:ext>
            </a:extLst>
          </p:cNvPr>
          <p:cNvSpPr txBox="1"/>
          <p:nvPr/>
        </p:nvSpPr>
        <p:spPr>
          <a:xfrm>
            <a:off x="139366" y="5064031"/>
            <a:ext cx="1291291" cy="338554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1600" dirty="0">
              <a:ln>
                <a:solidFill>
                  <a:schemeClr val="tx1"/>
                </a:solidFill>
              </a:ln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1DEBCCD-6212-46A1-81A7-F516872102F6}"/>
              </a:ext>
            </a:extLst>
          </p:cNvPr>
          <p:cNvPicPr>
            <a:picLocks noChangeAspect="1"/>
          </p:cNvPicPr>
          <p:nvPr/>
        </p:nvPicPr>
        <p:blipFill>
          <a:blip r:embed="rId3">
            <a:lum bright="70000" contrast="-70000"/>
          </a:blip>
          <a:stretch>
            <a:fillRect/>
          </a:stretch>
        </p:blipFill>
        <p:spPr>
          <a:xfrm>
            <a:off x="5861922" y="189780"/>
            <a:ext cx="6890152" cy="342498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6FD782EF-3ECE-4E52-85DF-6ACE768231EE}"/>
              </a:ext>
            </a:extLst>
          </p:cNvPr>
          <p:cNvPicPr>
            <a:picLocks noChangeAspect="1"/>
          </p:cNvPicPr>
          <p:nvPr/>
        </p:nvPicPr>
        <p:blipFill>
          <a:blip r:embed="rId3">
            <a:lum bright="70000" contrast="-70000"/>
          </a:blip>
          <a:stretch>
            <a:fillRect/>
          </a:stretch>
        </p:blipFill>
        <p:spPr>
          <a:xfrm>
            <a:off x="5796352" y="3706580"/>
            <a:ext cx="6890152" cy="3053455"/>
          </a:xfrm>
          <a:prstGeom prst="rect">
            <a:avLst/>
          </a:prstGeom>
        </p:spPr>
      </p:pic>
      <p:pic>
        <p:nvPicPr>
          <p:cNvPr id="47" name="Picture 46">
            <a:extLst>
              <a:ext uri="{FF2B5EF4-FFF2-40B4-BE49-F238E27FC236}">
                <a16:creationId xmlns:a16="http://schemas.microsoft.com/office/drawing/2014/main" id="{D1B34FA9-3343-4287-88D0-00582149C909}"/>
              </a:ext>
            </a:extLst>
          </p:cNvPr>
          <p:cNvPicPr>
            <a:picLocks noChangeAspect="1"/>
          </p:cNvPicPr>
          <p:nvPr/>
        </p:nvPicPr>
        <p:blipFill>
          <a:blip r:embed="rId5">
            <a:alphaModFix amt="50000"/>
          </a:blip>
          <a:stretch>
            <a:fillRect/>
          </a:stretch>
        </p:blipFill>
        <p:spPr>
          <a:xfrm>
            <a:off x="7912781" y="1498462"/>
            <a:ext cx="1323470" cy="698864"/>
          </a:xfrm>
          <a:prstGeom prst="rect">
            <a:avLst/>
          </a:prstGeom>
        </p:spPr>
      </p:pic>
      <p:pic>
        <p:nvPicPr>
          <p:cNvPr id="48" name="Picture 47">
            <a:extLst>
              <a:ext uri="{FF2B5EF4-FFF2-40B4-BE49-F238E27FC236}">
                <a16:creationId xmlns:a16="http://schemas.microsoft.com/office/drawing/2014/main" id="{C2C6F9D2-D3FC-4C1A-9F4D-59019D5DCD4A}"/>
              </a:ext>
            </a:extLst>
          </p:cNvPr>
          <p:cNvPicPr>
            <a:picLocks noChangeAspect="1"/>
          </p:cNvPicPr>
          <p:nvPr/>
        </p:nvPicPr>
        <p:blipFill>
          <a:blip r:embed="rId5">
            <a:alphaModFix amt="50000"/>
          </a:blip>
          <a:stretch>
            <a:fillRect/>
          </a:stretch>
        </p:blipFill>
        <p:spPr>
          <a:xfrm>
            <a:off x="9231052" y="1498462"/>
            <a:ext cx="1323470" cy="698864"/>
          </a:xfrm>
          <a:prstGeom prst="rect">
            <a:avLst/>
          </a:prstGeom>
        </p:spPr>
      </p:pic>
      <p:pic>
        <p:nvPicPr>
          <p:cNvPr id="49" name="Picture 48">
            <a:extLst>
              <a:ext uri="{FF2B5EF4-FFF2-40B4-BE49-F238E27FC236}">
                <a16:creationId xmlns:a16="http://schemas.microsoft.com/office/drawing/2014/main" id="{3CE9A0BC-0DCD-4F2C-9F37-58B6377A937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06998" y="4671766"/>
            <a:ext cx="1323470" cy="698864"/>
          </a:xfrm>
          <a:prstGeom prst="rect">
            <a:avLst/>
          </a:prstGeom>
        </p:spPr>
      </p:pic>
      <p:pic>
        <p:nvPicPr>
          <p:cNvPr id="50" name="Picture 49">
            <a:extLst>
              <a:ext uri="{FF2B5EF4-FFF2-40B4-BE49-F238E27FC236}">
                <a16:creationId xmlns:a16="http://schemas.microsoft.com/office/drawing/2014/main" id="{59EB62B5-C7FE-43C9-B0F7-13300BCA225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81584" y="4640002"/>
            <a:ext cx="1323470" cy="69886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4034B78-2FC7-405C-BAAE-149A2D30742E}"/>
              </a:ext>
            </a:extLst>
          </p:cNvPr>
          <p:cNvSpPr txBox="1"/>
          <p:nvPr/>
        </p:nvSpPr>
        <p:spPr>
          <a:xfrm>
            <a:off x="7844579" y="1663550"/>
            <a:ext cx="1331777" cy="338554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1600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E1E5AFC-80E7-4EE3-9663-8ADCC15DE172}"/>
              </a:ext>
            </a:extLst>
          </p:cNvPr>
          <p:cNvSpPr txBox="1"/>
          <p:nvPr/>
        </p:nvSpPr>
        <p:spPr>
          <a:xfrm>
            <a:off x="7741030" y="4804768"/>
            <a:ext cx="1331777" cy="338554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1600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FAD67E5-1DFF-4113-ACFB-5C6885C23D89}"/>
              </a:ext>
            </a:extLst>
          </p:cNvPr>
          <p:cNvSpPr txBox="1"/>
          <p:nvPr/>
        </p:nvSpPr>
        <p:spPr>
          <a:xfrm>
            <a:off x="9177917" y="1685732"/>
            <a:ext cx="1331777" cy="338554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1600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942A269-B0E5-498D-9289-DDF300B13D0F}"/>
              </a:ext>
            </a:extLst>
          </p:cNvPr>
          <p:cNvSpPr txBox="1"/>
          <p:nvPr/>
        </p:nvSpPr>
        <p:spPr>
          <a:xfrm>
            <a:off x="9134777" y="4802936"/>
            <a:ext cx="1331777" cy="338554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1600" dirty="0">
              <a:ln>
                <a:solidFill>
                  <a:schemeClr val="tx1"/>
                </a:solidFill>
              </a:ln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50C26CF6-32DB-4746-8B6B-4349606CA786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166276" y="1969750"/>
            <a:ext cx="1016832" cy="927145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CB482B64-C093-4CA6-BD10-249956570B78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8292404" y="1943322"/>
            <a:ext cx="1016832" cy="927145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7465EAF7-51AB-4A5C-9830-D15F7A00D52B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9282525" y="1953189"/>
            <a:ext cx="1016832" cy="927145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14C17CA3-5BAB-45CB-91F3-03E5C0EE6877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0315318" y="1951540"/>
            <a:ext cx="1016832" cy="927145"/>
          </a:xfrm>
          <a:prstGeom prst="rect">
            <a:avLst/>
          </a:prstGeom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F086B83F-7F1C-47E3-A65D-4CD2385676BC}"/>
              </a:ext>
            </a:extLst>
          </p:cNvPr>
          <p:cNvSpPr txBox="1"/>
          <p:nvPr/>
        </p:nvSpPr>
        <p:spPr>
          <a:xfrm>
            <a:off x="7104633" y="2280923"/>
            <a:ext cx="1016832" cy="338554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1600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D3A5FA03-DBAE-4158-B1A4-2441A5C162A9}"/>
              </a:ext>
            </a:extLst>
          </p:cNvPr>
          <p:cNvSpPr txBox="1"/>
          <p:nvPr/>
        </p:nvSpPr>
        <p:spPr>
          <a:xfrm>
            <a:off x="10237731" y="2280923"/>
            <a:ext cx="1016832" cy="338554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1600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81F19296-4946-4C63-8BCE-965F53055C7F}"/>
              </a:ext>
            </a:extLst>
          </p:cNvPr>
          <p:cNvSpPr txBox="1"/>
          <p:nvPr/>
        </p:nvSpPr>
        <p:spPr>
          <a:xfrm>
            <a:off x="9188691" y="2285411"/>
            <a:ext cx="1016832" cy="338554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1600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633AC78A-ED46-4AA6-A7F1-45FFEB7E7FFE}"/>
              </a:ext>
            </a:extLst>
          </p:cNvPr>
          <p:cNvSpPr txBox="1"/>
          <p:nvPr/>
        </p:nvSpPr>
        <p:spPr>
          <a:xfrm>
            <a:off x="8155015" y="2285411"/>
            <a:ext cx="1016832" cy="338554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1600" dirty="0">
              <a:ln>
                <a:solidFill>
                  <a:schemeClr val="tx1"/>
                </a:solidFill>
              </a:ln>
            </a:endParaRPr>
          </a:p>
        </p:txBody>
      </p:sp>
      <p:pic>
        <p:nvPicPr>
          <p:cNvPr id="67" name="Picture 66">
            <a:extLst>
              <a:ext uri="{FF2B5EF4-FFF2-40B4-BE49-F238E27FC236}">
                <a16:creationId xmlns:a16="http://schemas.microsoft.com/office/drawing/2014/main" id="{C72F10EF-6FF6-46EF-A2FB-872A83C03BD3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111159" y="4957677"/>
            <a:ext cx="1016832" cy="927145"/>
          </a:xfrm>
          <a:prstGeom prst="rect">
            <a:avLst/>
          </a:prstGeom>
        </p:spPr>
      </p:pic>
      <p:pic>
        <p:nvPicPr>
          <p:cNvPr id="69" name="Picture 68">
            <a:extLst>
              <a:ext uri="{FF2B5EF4-FFF2-40B4-BE49-F238E27FC236}">
                <a16:creationId xmlns:a16="http://schemas.microsoft.com/office/drawing/2014/main" id="{C238EE83-3A95-4362-B760-DB05A4EAACCC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8214101" y="4969455"/>
            <a:ext cx="1016832" cy="927145"/>
          </a:xfrm>
          <a:prstGeom prst="rect">
            <a:avLst/>
          </a:prstGeom>
        </p:spPr>
      </p:pic>
      <p:pic>
        <p:nvPicPr>
          <p:cNvPr id="71" name="Picture 70">
            <a:extLst>
              <a:ext uri="{FF2B5EF4-FFF2-40B4-BE49-F238E27FC236}">
                <a16:creationId xmlns:a16="http://schemas.microsoft.com/office/drawing/2014/main" id="{CE28BE21-A7B8-406E-B9F3-C2CA9341A4E5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9188691" y="4985659"/>
            <a:ext cx="1016832" cy="927145"/>
          </a:xfrm>
          <a:prstGeom prst="rect">
            <a:avLst/>
          </a:prstGeom>
        </p:spPr>
      </p:pic>
      <p:pic>
        <p:nvPicPr>
          <p:cNvPr id="73" name="Picture 72">
            <a:extLst>
              <a:ext uri="{FF2B5EF4-FFF2-40B4-BE49-F238E27FC236}">
                <a16:creationId xmlns:a16="http://schemas.microsoft.com/office/drawing/2014/main" id="{BD10B625-871A-43FF-8A4E-0EFD40F1AF9F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0235685" y="4985658"/>
            <a:ext cx="1016832" cy="927145"/>
          </a:xfrm>
          <a:prstGeom prst="rect">
            <a:avLst/>
          </a:prstGeom>
        </p:spPr>
      </p:pic>
      <p:sp>
        <p:nvSpPr>
          <p:cNvPr id="75" name="TextBox 74">
            <a:extLst>
              <a:ext uri="{FF2B5EF4-FFF2-40B4-BE49-F238E27FC236}">
                <a16:creationId xmlns:a16="http://schemas.microsoft.com/office/drawing/2014/main" id="{54AA417B-242F-4213-A948-6BAB0BD29433}"/>
              </a:ext>
            </a:extLst>
          </p:cNvPr>
          <p:cNvSpPr txBox="1"/>
          <p:nvPr/>
        </p:nvSpPr>
        <p:spPr>
          <a:xfrm>
            <a:off x="10225927" y="5366684"/>
            <a:ext cx="1016832" cy="369332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b="1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6B2A7C68-B211-4638-A0EA-389F9188E339}"/>
              </a:ext>
            </a:extLst>
          </p:cNvPr>
          <p:cNvSpPr txBox="1"/>
          <p:nvPr/>
        </p:nvSpPr>
        <p:spPr>
          <a:xfrm>
            <a:off x="9181768" y="5374903"/>
            <a:ext cx="1016832" cy="338554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1600" b="1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ABCB1A59-E13C-49FB-9339-A9E4C33122CB}"/>
              </a:ext>
            </a:extLst>
          </p:cNvPr>
          <p:cNvSpPr txBox="1"/>
          <p:nvPr/>
        </p:nvSpPr>
        <p:spPr>
          <a:xfrm>
            <a:off x="8127851" y="5349042"/>
            <a:ext cx="1016832" cy="338554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1600" b="1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55B77006-81A7-4147-8FDB-78AC2D570F6C}"/>
              </a:ext>
            </a:extLst>
          </p:cNvPr>
          <p:cNvSpPr txBox="1"/>
          <p:nvPr/>
        </p:nvSpPr>
        <p:spPr>
          <a:xfrm>
            <a:off x="7100498" y="5341245"/>
            <a:ext cx="1016832" cy="338554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1600" b="1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61F3E4E6-C748-42F6-A284-B32AA058419B}"/>
              </a:ext>
            </a:extLst>
          </p:cNvPr>
          <p:cNvSpPr txBox="1"/>
          <p:nvPr/>
        </p:nvSpPr>
        <p:spPr>
          <a:xfrm>
            <a:off x="7120485" y="5829575"/>
            <a:ext cx="1016832" cy="338554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1600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EA2362E2-69F1-43DB-B5C4-614136F8CA47}"/>
              </a:ext>
            </a:extLst>
          </p:cNvPr>
          <p:cNvSpPr txBox="1"/>
          <p:nvPr/>
        </p:nvSpPr>
        <p:spPr>
          <a:xfrm>
            <a:off x="7100498" y="6296871"/>
            <a:ext cx="1016832" cy="338554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1600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14C61819-CE52-4D61-9802-4FF9817D483F}"/>
              </a:ext>
            </a:extLst>
          </p:cNvPr>
          <p:cNvSpPr txBox="1"/>
          <p:nvPr/>
        </p:nvSpPr>
        <p:spPr>
          <a:xfrm>
            <a:off x="8124486" y="5828776"/>
            <a:ext cx="1016832" cy="338554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1600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DC816589-25F0-47DE-AF05-8D88131E016C}"/>
              </a:ext>
            </a:extLst>
          </p:cNvPr>
          <p:cNvSpPr txBox="1"/>
          <p:nvPr/>
        </p:nvSpPr>
        <p:spPr>
          <a:xfrm>
            <a:off x="8134094" y="6287594"/>
            <a:ext cx="1016832" cy="338554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1600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18A35198-58EB-46DB-B6E4-D404CA32A6BA}"/>
              </a:ext>
            </a:extLst>
          </p:cNvPr>
          <p:cNvSpPr txBox="1"/>
          <p:nvPr/>
        </p:nvSpPr>
        <p:spPr>
          <a:xfrm>
            <a:off x="9205683" y="6278701"/>
            <a:ext cx="1016832" cy="338554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1600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8621FDE7-38F3-4265-915D-5B03ACBA6378}"/>
              </a:ext>
            </a:extLst>
          </p:cNvPr>
          <p:cNvSpPr txBox="1"/>
          <p:nvPr/>
        </p:nvSpPr>
        <p:spPr>
          <a:xfrm>
            <a:off x="9205683" y="5842590"/>
            <a:ext cx="1016832" cy="338554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1600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C4CF0B81-37F2-4C85-8D94-65E1647E1C58}"/>
              </a:ext>
            </a:extLst>
          </p:cNvPr>
          <p:cNvSpPr txBox="1"/>
          <p:nvPr/>
        </p:nvSpPr>
        <p:spPr>
          <a:xfrm>
            <a:off x="10242224" y="6274545"/>
            <a:ext cx="1016832" cy="338554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1600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B2ABFE8F-B332-48D4-A0E4-39460EC8BEBC}"/>
              </a:ext>
            </a:extLst>
          </p:cNvPr>
          <p:cNvSpPr txBox="1"/>
          <p:nvPr/>
        </p:nvSpPr>
        <p:spPr>
          <a:xfrm>
            <a:off x="10234795" y="5844656"/>
            <a:ext cx="1016832" cy="338554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1600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700B89FD-27C2-4349-A48E-3BCB5818F03A}"/>
              </a:ext>
            </a:extLst>
          </p:cNvPr>
          <p:cNvSpPr txBox="1"/>
          <p:nvPr/>
        </p:nvSpPr>
        <p:spPr>
          <a:xfrm>
            <a:off x="7103721" y="2861449"/>
            <a:ext cx="1016832" cy="338554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1600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9406D5B5-5D99-4AF4-B9D9-901D07051E01}"/>
              </a:ext>
            </a:extLst>
          </p:cNvPr>
          <p:cNvSpPr txBox="1"/>
          <p:nvPr/>
        </p:nvSpPr>
        <p:spPr>
          <a:xfrm>
            <a:off x="7083734" y="3328745"/>
            <a:ext cx="1016832" cy="338554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1600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1E46332E-21E1-4AC3-8110-CF5F26BF1171}"/>
              </a:ext>
            </a:extLst>
          </p:cNvPr>
          <p:cNvSpPr txBox="1"/>
          <p:nvPr/>
        </p:nvSpPr>
        <p:spPr>
          <a:xfrm>
            <a:off x="8107722" y="2860650"/>
            <a:ext cx="1016832" cy="307777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1400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288A7342-56F2-458D-98E7-18688803AF42}"/>
              </a:ext>
            </a:extLst>
          </p:cNvPr>
          <p:cNvSpPr txBox="1"/>
          <p:nvPr/>
        </p:nvSpPr>
        <p:spPr>
          <a:xfrm>
            <a:off x="8117330" y="3319468"/>
            <a:ext cx="1016832" cy="338554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1600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88BBBE91-2CE4-44AE-B6D2-691FBE3A547A}"/>
              </a:ext>
            </a:extLst>
          </p:cNvPr>
          <p:cNvSpPr txBox="1"/>
          <p:nvPr/>
        </p:nvSpPr>
        <p:spPr>
          <a:xfrm>
            <a:off x="9188919" y="3310575"/>
            <a:ext cx="1016832" cy="338554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1600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55CC4DE2-FCD9-4FE5-A7F1-5D7C66A37402}"/>
              </a:ext>
            </a:extLst>
          </p:cNvPr>
          <p:cNvSpPr txBox="1"/>
          <p:nvPr/>
        </p:nvSpPr>
        <p:spPr>
          <a:xfrm>
            <a:off x="9188919" y="2874464"/>
            <a:ext cx="1016832" cy="338554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1600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1B144511-F87C-42CE-88ED-CFD5580C7140}"/>
              </a:ext>
            </a:extLst>
          </p:cNvPr>
          <p:cNvSpPr txBox="1"/>
          <p:nvPr/>
        </p:nvSpPr>
        <p:spPr>
          <a:xfrm>
            <a:off x="10225460" y="3306419"/>
            <a:ext cx="1016832" cy="338554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1600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E1B93A30-2602-4200-A87E-7F5D256D51DB}"/>
              </a:ext>
            </a:extLst>
          </p:cNvPr>
          <p:cNvSpPr txBox="1"/>
          <p:nvPr/>
        </p:nvSpPr>
        <p:spPr>
          <a:xfrm>
            <a:off x="10218031" y="2876530"/>
            <a:ext cx="1016832" cy="338554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1600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4BB4E13-A7D5-4EDF-B1B5-2EC9C9A8D01F}"/>
              </a:ext>
            </a:extLst>
          </p:cNvPr>
          <p:cNvSpPr txBox="1"/>
          <p:nvPr/>
        </p:nvSpPr>
        <p:spPr>
          <a:xfrm>
            <a:off x="2173996" y="-146757"/>
            <a:ext cx="7056937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>
                <a:ln w="13462">
                  <a:solidFill>
                    <a:srgbClr val="7030A0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MY TREE OF LIFE</a:t>
            </a:r>
          </a:p>
          <a:p>
            <a:pPr marL="171453" indent="-171453">
              <a:buFont typeface="Arial" panose="020B0604020202020204" pitchFamily="34" charset="0"/>
              <a:buChar char="•"/>
            </a:pPr>
            <a:endParaRPr lang="en-US" sz="1200" dirty="0"/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id="{1584A4B4-861C-4B28-A335-DF4D02115ED0}"/>
              </a:ext>
            </a:extLst>
          </p:cNvPr>
          <p:cNvSpPr txBox="1"/>
          <p:nvPr/>
        </p:nvSpPr>
        <p:spPr>
          <a:xfrm>
            <a:off x="7826092" y="669522"/>
            <a:ext cx="272843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ln w="13462">
                  <a:solidFill>
                    <a:srgbClr val="7030A0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PLANT 1</a:t>
            </a:r>
            <a:endParaRPr lang="en-US" sz="5400" dirty="0">
              <a:ln>
                <a:solidFill>
                  <a:srgbClr val="7030A0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149" name="TextBox 148">
            <a:extLst>
              <a:ext uri="{FF2B5EF4-FFF2-40B4-BE49-F238E27FC236}">
                <a16:creationId xmlns:a16="http://schemas.microsoft.com/office/drawing/2014/main" id="{5EC5DEB6-2C53-433F-B26C-1F8AA801D047}"/>
              </a:ext>
            </a:extLst>
          </p:cNvPr>
          <p:cNvSpPr txBox="1"/>
          <p:nvPr/>
        </p:nvSpPr>
        <p:spPr>
          <a:xfrm>
            <a:off x="7826092" y="3878939"/>
            <a:ext cx="277585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ln w="13462">
                  <a:solidFill>
                    <a:srgbClr val="7030A0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PLANT 2</a:t>
            </a:r>
            <a:endParaRPr lang="en-US" sz="5400" dirty="0">
              <a:ln>
                <a:solidFill>
                  <a:srgbClr val="7030A0"/>
                </a:solidFill>
              </a:ln>
              <a:solidFill>
                <a:schemeClr val="bg1"/>
              </a:solidFill>
            </a:endParaRPr>
          </a:p>
        </p:txBody>
      </p:sp>
      <p:pic>
        <p:nvPicPr>
          <p:cNvPr id="94" name="Picture 93">
            <a:extLst>
              <a:ext uri="{FF2B5EF4-FFF2-40B4-BE49-F238E27FC236}">
                <a16:creationId xmlns:a16="http://schemas.microsoft.com/office/drawing/2014/main" id="{DAB90A28-2E27-4CDC-B40F-B782235BF489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1">
                <a:shade val="45000"/>
                <a:satMod val="135000"/>
              </a:schemeClr>
              <a:prstClr val="white"/>
            </a:duotone>
            <a:alphaModFix amt="50000"/>
          </a:blip>
          <a:stretch>
            <a:fillRect/>
          </a:stretch>
        </p:blipFill>
        <p:spPr>
          <a:xfrm>
            <a:off x="7166276" y="1982605"/>
            <a:ext cx="1016832" cy="927145"/>
          </a:xfrm>
          <a:prstGeom prst="rect">
            <a:avLst/>
          </a:prstGeom>
        </p:spPr>
      </p:pic>
      <p:pic>
        <p:nvPicPr>
          <p:cNvPr id="96" name="Picture 95">
            <a:extLst>
              <a:ext uri="{FF2B5EF4-FFF2-40B4-BE49-F238E27FC236}">
                <a16:creationId xmlns:a16="http://schemas.microsoft.com/office/drawing/2014/main" id="{9B75ED00-02A2-4621-AF85-69530AF5B437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1">
                <a:shade val="45000"/>
                <a:satMod val="135000"/>
              </a:schemeClr>
              <a:prstClr val="white"/>
            </a:duotone>
            <a:alphaModFix amt="50000"/>
          </a:blip>
          <a:stretch>
            <a:fillRect/>
          </a:stretch>
        </p:blipFill>
        <p:spPr>
          <a:xfrm>
            <a:off x="8292404" y="1956177"/>
            <a:ext cx="1016832" cy="927145"/>
          </a:xfrm>
          <a:prstGeom prst="rect">
            <a:avLst/>
          </a:prstGeom>
        </p:spPr>
      </p:pic>
      <p:pic>
        <p:nvPicPr>
          <p:cNvPr id="98" name="Picture 97">
            <a:extLst>
              <a:ext uri="{FF2B5EF4-FFF2-40B4-BE49-F238E27FC236}">
                <a16:creationId xmlns:a16="http://schemas.microsoft.com/office/drawing/2014/main" id="{99029FEB-2D8F-4518-8935-77A33F138110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1">
                <a:shade val="45000"/>
                <a:satMod val="135000"/>
              </a:schemeClr>
              <a:prstClr val="white"/>
            </a:duotone>
            <a:alphaModFix amt="50000"/>
          </a:blip>
          <a:stretch>
            <a:fillRect/>
          </a:stretch>
        </p:blipFill>
        <p:spPr>
          <a:xfrm>
            <a:off x="9282525" y="1966044"/>
            <a:ext cx="1016832" cy="927145"/>
          </a:xfrm>
          <a:prstGeom prst="rect">
            <a:avLst/>
          </a:prstGeom>
        </p:spPr>
      </p:pic>
      <p:pic>
        <p:nvPicPr>
          <p:cNvPr id="100" name="Picture 99">
            <a:extLst>
              <a:ext uri="{FF2B5EF4-FFF2-40B4-BE49-F238E27FC236}">
                <a16:creationId xmlns:a16="http://schemas.microsoft.com/office/drawing/2014/main" id="{45450800-65BA-4A20-9E89-9CF849F7BEA0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1">
                <a:shade val="45000"/>
                <a:satMod val="135000"/>
              </a:schemeClr>
              <a:prstClr val="white"/>
            </a:duotone>
            <a:alphaModFix amt="50000"/>
          </a:blip>
          <a:stretch>
            <a:fillRect/>
          </a:stretch>
        </p:blipFill>
        <p:spPr>
          <a:xfrm>
            <a:off x="10315318" y="1964395"/>
            <a:ext cx="1016832" cy="927145"/>
          </a:xfrm>
          <a:prstGeom prst="rect">
            <a:avLst/>
          </a:prstGeom>
        </p:spPr>
      </p:pic>
      <p:pic>
        <p:nvPicPr>
          <p:cNvPr id="102" name="Picture 101">
            <a:extLst>
              <a:ext uri="{FF2B5EF4-FFF2-40B4-BE49-F238E27FC236}">
                <a16:creationId xmlns:a16="http://schemas.microsoft.com/office/drawing/2014/main" id="{A9B25675-25E7-406E-8D6D-936666D744E7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1">
                <a:shade val="45000"/>
                <a:satMod val="135000"/>
              </a:schemeClr>
              <a:prstClr val="white"/>
            </a:duotone>
            <a:alphaModFix amt="50000"/>
          </a:blip>
          <a:stretch>
            <a:fillRect/>
          </a:stretch>
        </p:blipFill>
        <p:spPr>
          <a:xfrm>
            <a:off x="7111159" y="4970532"/>
            <a:ext cx="1016832" cy="927145"/>
          </a:xfrm>
          <a:prstGeom prst="rect">
            <a:avLst/>
          </a:prstGeom>
        </p:spPr>
      </p:pic>
      <p:pic>
        <p:nvPicPr>
          <p:cNvPr id="104" name="Picture 103">
            <a:extLst>
              <a:ext uri="{FF2B5EF4-FFF2-40B4-BE49-F238E27FC236}">
                <a16:creationId xmlns:a16="http://schemas.microsoft.com/office/drawing/2014/main" id="{74CE1F56-CF76-4B99-B001-A63B55A102D5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1">
                <a:shade val="45000"/>
                <a:satMod val="135000"/>
              </a:schemeClr>
              <a:prstClr val="white"/>
            </a:duotone>
            <a:alphaModFix amt="50000"/>
          </a:blip>
          <a:stretch>
            <a:fillRect/>
          </a:stretch>
        </p:blipFill>
        <p:spPr>
          <a:xfrm>
            <a:off x="8214101" y="4982310"/>
            <a:ext cx="1016832" cy="927145"/>
          </a:xfrm>
          <a:prstGeom prst="rect">
            <a:avLst/>
          </a:prstGeom>
        </p:spPr>
      </p:pic>
      <p:pic>
        <p:nvPicPr>
          <p:cNvPr id="106" name="Picture 105">
            <a:extLst>
              <a:ext uri="{FF2B5EF4-FFF2-40B4-BE49-F238E27FC236}">
                <a16:creationId xmlns:a16="http://schemas.microsoft.com/office/drawing/2014/main" id="{7B3E0F33-30CC-4504-A71F-C6F3C8478A1A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1">
                <a:shade val="45000"/>
                <a:satMod val="135000"/>
              </a:schemeClr>
              <a:prstClr val="white"/>
            </a:duotone>
            <a:alphaModFix amt="50000"/>
          </a:blip>
          <a:stretch>
            <a:fillRect/>
          </a:stretch>
        </p:blipFill>
        <p:spPr>
          <a:xfrm>
            <a:off x="9188691" y="4998514"/>
            <a:ext cx="1016832" cy="927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101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9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Mary Boyde</dc:creator>
  <cp:lastModifiedBy>Mary Boyde</cp:lastModifiedBy>
  <cp:revision>2</cp:revision>
  <dcterms:created xsi:type="dcterms:W3CDTF">2021-01-03T21:33:45Z</dcterms:created>
  <dcterms:modified xsi:type="dcterms:W3CDTF">2021-01-26T00:44:39Z</dcterms:modified>
</cp:coreProperties>
</file>