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3" r:id="rId3"/>
    <p:sldId id="264" r:id="rId4"/>
    <p:sldId id="268" r:id="rId5"/>
    <p:sldId id="26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8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581D1-BAC8-49E0-B3FF-B5842DB8C8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9A547B-F2C3-4D89-B773-B400C3BD9E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D3D9CA-900E-4981-9888-7F974C845C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2D3412-21A0-44D8-9BC9-CCD3E43013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B50749-96B9-452D-BD23-DFF46C4552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246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C00E8-FE5B-4D86-A14F-DD7295F664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DAD1E2-5883-49DA-AF11-F48682D5C0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AA73B7-6A7C-4FFD-A260-C74D2E8E1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A871F5-5E48-4C8C-9D3D-96DEB40DB8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81280A-CA3B-495D-86E6-A495B21AFA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93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A91EAB2-55D9-435F-BD1C-3D70BB5D7A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C3B3D4-DA5B-438A-8C0B-3811C1C234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74FBDE-EBCB-4592-AAC9-2D1E4064FA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F1BB0B-F4D9-46CD-854B-33D87BA2F4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D55044-2D74-49A9-9E48-9BE493A225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5795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549C9-26A9-4B6D-A92C-8591643456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03D7E6-8421-49FA-995A-D7C79A3940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6DE3AD-93D6-4A52-8A2B-2B2B894E0E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76B28-DC3F-4D4B-BEEA-E4508E9109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C6C75D-CA55-487D-9104-187D838E38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78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DCC9E1-6AC9-4FA1-8A4F-C27BC67B4C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0509BC-5BE2-4D0A-ADDA-FFFB0A3F66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E86C2-FD59-48D8-95D2-D1E7AD9CC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3376F2-7BFA-49A4-AE6E-273E0C0AC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AE900-AC82-4B3F-9A46-6BF00138B9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8300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C956B-4C7E-4975-ABB0-3F80270EE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75C76-E9A5-4093-A51C-778BCEBE4AB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BD5258-0775-4284-850F-9415EFC2F8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6D7A3F-01E1-4977-A04F-81008C29F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C3093F-D6B6-44A6-97C1-0423B5188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20C227-FB3B-40F2-A00F-ECB92B56FF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158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CB2646-59D6-480A-ABE0-C0B8B8F802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6131F-C1C0-46F4-8453-465ED300D9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FC5D96-E46B-4719-9D9C-0AD38BAEDD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27E09C-24B2-45B6-A29B-EF23F75F07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3AACB40-E5F6-42C0-9142-867A26A4D6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C66594E-1F3D-46FE-BDF1-38CCF3347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D5E734A-FC30-4938-BFDD-98B7FFACE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546B02-389D-4B93-948C-8076809B9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047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E048B-0BF9-41F7-A0A1-62FE57DEE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3F7338-BBB9-4737-8FE7-C6CAAC4F7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28B8681-A1CC-4414-B065-FE849867A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A96AA5-0327-4A8A-9C6B-8EBAC356D5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4646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F777D7-37AF-4AAA-89E1-14B19DFDC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5829155-C4A4-4252-813A-A1E2D477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C4F6CF-8B56-4228-95AC-79ACDF8E73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4161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1077C-E72A-44D7-9DB1-51AD9C21D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D12ED-DC61-45BF-803A-CD2149A594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D256ED-2432-4900-A65F-02D84AAB74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D6D4E7-C591-4CB5-8BF4-D52242D123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3613D8-5A62-4FE6-92AE-ED7242955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AF3F51-208B-423E-AAF9-5E874D9EAD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30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A16690-6C23-485B-BEBD-6ADCF321F9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A3644F6-C9F1-4724-849C-0E805003FF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F781CB-697C-4FDE-ADC0-9EBD65B8B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6FAA81-DFC0-4C69-9B0E-2C4FD9145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5285F7-AFB3-4FA0-AC68-9D8573C833D7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BD9DDD-3BFC-47BE-84AD-4096CC77C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066DE-F94A-4E31-A685-E2A0A91585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30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B3E0B00-0EC3-419D-8B6B-BB3BAC426C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10F9AD-EF65-495E-AF91-531BEC4A89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F22945-1D28-4A1D-BE06-A341BFB7A1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5285F7-AFB3-4FA0-AC68-9D8573C833D7}" type="datetimeFigureOut">
              <a:rPr lang="en-US" smtClean="0"/>
              <a:t>10/19/2020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CE8D0C-6853-4B4C-A69C-CA9E3325DE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0B22BE-381B-462C-A1BB-16AF65376D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56599E-87FB-4D02-B566-E62D8FCCB9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6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4BB4E13-A7D5-4EDF-B1B5-2EC9C9A8D01F}"/>
              </a:ext>
            </a:extLst>
          </p:cNvPr>
          <p:cNvSpPr txBox="1"/>
          <p:nvPr/>
        </p:nvSpPr>
        <p:spPr>
          <a:xfrm>
            <a:off x="2567531" y="5846826"/>
            <a:ext cx="7056937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n w="13462">
                  <a:solidFill>
                    <a:srgbClr val="7030A0"/>
                  </a:solidFill>
                  <a:prstDash val="solid"/>
                </a:ln>
                <a:solidFill>
                  <a:schemeClr val="bg1"/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MY TREE OF LIFE</a:t>
            </a:r>
          </a:p>
          <a:p>
            <a:pPr marL="171453" indent="-171453">
              <a:buFont typeface="Arial" panose="020B0604020202020204" pitchFamily="34" charset="0"/>
              <a:buChar char="•"/>
            </a:pPr>
            <a:endParaRPr lang="en-US" sz="1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67556F7-1474-4673-B6BA-7855D4E767AD}"/>
              </a:ext>
            </a:extLst>
          </p:cNvPr>
          <p:cNvSpPr txBox="1"/>
          <p:nvPr/>
        </p:nvSpPr>
        <p:spPr>
          <a:xfrm>
            <a:off x="3000652" y="1544715"/>
            <a:ext cx="710214" cy="408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5056731-331F-4C52-B3CF-DAEB10AB4607}"/>
              </a:ext>
            </a:extLst>
          </p:cNvPr>
          <p:cNvPicPr>
            <a:picLocks noChangeAspect="1"/>
          </p:cNvPicPr>
          <p:nvPr/>
        </p:nvPicPr>
        <p:blipFill>
          <a:blip r:embed="rId2">
            <a:lum bright="70000" contrast="-70000"/>
          </a:blip>
          <a:stretch>
            <a:fillRect/>
          </a:stretch>
        </p:blipFill>
        <p:spPr>
          <a:xfrm>
            <a:off x="0" y="-146430"/>
            <a:ext cx="12192000" cy="6138858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7C05832-86A2-4956-A0BF-92506D9472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9201151" y="4327872"/>
            <a:ext cx="1033371" cy="1033371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21EB2CD3-3C5B-400D-A88B-A28BEC5E3A0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6349" y="3169294"/>
            <a:ext cx="1372697" cy="1251622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5FEFD975-AC15-40EE-9456-D8A799A5643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95768" y="3216117"/>
            <a:ext cx="1372697" cy="1251622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B3F55559-7761-45C6-87F6-50C7BFACE6E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9509" y="3216117"/>
            <a:ext cx="1372697" cy="1251622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A45B418-0ECB-4513-A43A-46D5007447B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61238" y="3217626"/>
            <a:ext cx="1372697" cy="1251622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C8F31E7B-53B6-4584-898A-7BCE52A0FED5}"/>
              </a:ext>
            </a:extLst>
          </p:cNvPr>
          <p:cNvSpPr txBox="1"/>
          <p:nvPr/>
        </p:nvSpPr>
        <p:spPr>
          <a:xfrm>
            <a:off x="5216270" y="1880769"/>
            <a:ext cx="15796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n w="13462">
                  <a:solidFill>
                    <a:schemeClr val="tx1"/>
                  </a:solidFill>
                  <a:prstDash val="solid"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YOU</a:t>
            </a:r>
            <a:endParaRPr lang="en-US" sz="5400" dirty="0">
              <a:ln w="13462">
                <a:solidFill>
                  <a:schemeClr val="tx1"/>
                </a:solidFill>
                <a:prstDash val="solid"/>
              </a:ln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71992265-BD17-4AE6-8B53-7B2A3C311E7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90795" y="2498745"/>
            <a:ext cx="1706361" cy="92183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0A4ABE8-0EFF-44A3-ACA5-10A5605B1EC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1511" y="2451136"/>
            <a:ext cx="1706361" cy="92183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2E315849-28D5-4AA1-9165-EC166490F24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3475016" y="4313479"/>
            <a:ext cx="1033371" cy="1033371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2118FA24-BE3F-4A23-8BE5-FE531699B7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4898401" y="4321771"/>
            <a:ext cx="1033371" cy="1033371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78CCE5E6-B811-440F-B961-EC98C8992F8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343365" y="4310265"/>
            <a:ext cx="1033371" cy="1033371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BFAC8A6D-E136-4455-BD78-C5BC17DCD38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705497" y="4308541"/>
            <a:ext cx="1033371" cy="1033371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745A0EAD-C79E-4946-95E1-CB3C0369977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10495936" y="4339292"/>
            <a:ext cx="1033371" cy="1033371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4681F6DB-DDAE-4B8D-A5C6-D9AC9ABF7C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48540" y="4327872"/>
            <a:ext cx="1033371" cy="1033371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8AB5A041-7017-4DE5-AE52-99AC3C9B1F9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029513" y="4346333"/>
            <a:ext cx="1033371" cy="1033371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47852154-4CD9-436F-9A82-923B2D311F33}"/>
              </a:ext>
            </a:extLst>
          </p:cNvPr>
          <p:cNvSpPr txBox="1"/>
          <p:nvPr/>
        </p:nvSpPr>
        <p:spPr>
          <a:xfrm>
            <a:off x="8329461" y="2984844"/>
            <a:ext cx="1331777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F9EB5978-2F12-4DC4-BFE8-CD904DD40088}"/>
              </a:ext>
            </a:extLst>
          </p:cNvPr>
          <p:cNvSpPr txBox="1"/>
          <p:nvPr/>
        </p:nvSpPr>
        <p:spPr>
          <a:xfrm>
            <a:off x="2778674" y="3047672"/>
            <a:ext cx="1331777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E6AA6E4-FFBB-4851-A7E5-9EA9DA7840F8}"/>
              </a:ext>
            </a:extLst>
          </p:cNvPr>
          <p:cNvSpPr txBox="1"/>
          <p:nvPr/>
        </p:nvSpPr>
        <p:spPr>
          <a:xfrm>
            <a:off x="351612" y="5225943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7E6AA6E4-FFBB-4851-A7E5-9EA9DA7840F8}"/>
              </a:ext>
            </a:extLst>
          </p:cNvPr>
          <p:cNvSpPr txBox="1"/>
          <p:nvPr/>
        </p:nvSpPr>
        <p:spPr>
          <a:xfrm>
            <a:off x="1786927" y="5225942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7E6AA6E4-FFBB-4851-A7E5-9EA9DA7840F8}"/>
              </a:ext>
            </a:extLst>
          </p:cNvPr>
          <p:cNvSpPr txBox="1"/>
          <p:nvPr/>
        </p:nvSpPr>
        <p:spPr>
          <a:xfrm>
            <a:off x="3238353" y="5230265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7E6AA6E4-FFBB-4851-A7E5-9EA9DA7840F8}"/>
              </a:ext>
            </a:extLst>
          </p:cNvPr>
          <p:cNvSpPr txBox="1"/>
          <p:nvPr/>
        </p:nvSpPr>
        <p:spPr>
          <a:xfrm>
            <a:off x="4674207" y="5225310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7E6AA6E4-FFBB-4851-A7E5-9EA9DA7840F8}"/>
              </a:ext>
            </a:extLst>
          </p:cNvPr>
          <p:cNvSpPr txBox="1"/>
          <p:nvPr/>
        </p:nvSpPr>
        <p:spPr>
          <a:xfrm>
            <a:off x="6101280" y="5225310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7E6AA6E4-FFBB-4851-A7E5-9EA9DA7840F8}"/>
              </a:ext>
            </a:extLst>
          </p:cNvPr>
          <p:cNvSpPr txBox="1"/>
          <p:nvPr/>
        </p:nvSpPr>
        <p:spPr>
          <a:xfrm>
            <a:off x="7528353" y="5225310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E6AA6E4-FFBB-4851-A7E5-9EA9DA7840F8}"/>
              </a:ext>
            </a:extLst>
          </p:cNvPr>
          <p:cNvSpPr txBox="1"/>
          <p:nvPr/>
        </p:nvSpPr>
        <p:spPr>
          <a:xfrm>
            <a:off x="8917698" y="5225310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7E6AA6E4-FFBB-4851-A7E5-9EA9DA7840F8}"/>
              </a:ext>
            </a:extLst>
          </p:cNvPr>
          <p:cNvSpPr txBox="1"/>
          <p:nvPr/>
        </p:nvSpPr>
        <p:spPr>
          <a:xfrm>
            <a:off x="10321376" y="5225310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7E6AA6E4-FFBB-4851-A7E5-9EA9DA7840F8}"/>
              </a:ext>
            </a:extLst>
          </p:cNvPr>
          <p:cNvSpPr txBox="1"/>
          <p:nvPr/>
        </p:nvSpPr>
        <p:spPr>
          <a:xfrm>
            <a:off x="1147274" y="4137105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7E6AA6E4-FFBB-4851-A7E5-9EA9DA7840F8}"/>
              </a:ext>
            </a:extLst>
          </p:cNvPr>
          <p:cNvSpPr txBox="1"/>
          <p:nvPr/>
        </p:nvSpPr>
        <p:spPr>
          <a:xfrm>
            <a:off x="3922875" y="4174575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E6AA6E4-FFBB-4851-A7E5-9EA9DA7840F8}"/>
              </a:ext>
            </a:extLst>
          </p:cNvPr>
          <p:cNvSpPr txBox="1"/>
          <p:nvPr/>
        </p:nvSpPr>
        <p:spPr>
          <a:xfrm>
            <a:off x="6673438" y="4142146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7E6AA6E4-FFBB-4851-A7E5-9EA9DA7840F8}"/>
              </a:ext>
            </a:extLst>
          </p:cNvPr>
          <p:cNvSpPr txBox="1"/>
          <p:nvPr/>
        </p:nvSpPr>
        <p:spPr>
          <a:xfrm>
            <a:off x="9565185" y="4137105"/>
            <a:ext cx="1413539" cy="369332"/>
          </a:xfrm>
          <a:prstGeom prst="rect">
            <a:avLst/>
          </a:prstGeom>
          <a:noFill/>
          <a:ln w="28575">
            <a:solidFill>
              <a:srgbClr val="7030A0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</a:endParaRPr>
          </a:p>
        </p:txBody>
      </p:sp>
    </p:spTree>
    <p:extLst>
      <p:ext uri="{BB962C8B-B14F-4D97-AF65-F5344CB8AC3E}">
        <p14:creationId xmlns:p14="http://schemas.microsoft.com/office/powerpoint/2010/main" val="3284544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1BA6A7B-51E6-43AF-A441-21820C601F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935654"/>
              </p:ext>
            </p:extLst>
          </p:nvPr>
        </p:nvGraphicFramePr>
        <p:xfrm>
          <a:off x="396532" y="1848433"/>
          <a:ext cx="11398925" cy="18548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9785">
                  <a:extLst>
                    <a:ext uri="{9D8B030D-6E8A-4147-A177-3AD203B41FA5}">
                      <a16:colId xmlns:a16="http://schemas.microsoft.com/office/drawing/2014/main" val="3080033281"/>
                    </a:ext>
                  </a:extLst>
                </a:gridCol>
                <a:gridCol w="2279785">
                  <a:extLst>
                    <a:ext uri="{9D8B030D-6E8A-4147-A177-3AD203B41FA5}">
                      <a16:colId xmlns:a16="http://schemas.microsoft.com/office/drawing/2014/main" val="3452094937"/>
                    </a:ext>
                  </a:extLst>
                </a:gridCol>
                <a:gridCol w="2657975">
                  <a:extLst>
                    <a:ext uri="{9D8B030D-6E8A-4147-A177-3AD203B41FA5}">
                      <a16:colId xmlns:a16="http://schemas.microsoft.com/office/drawing/2014/main" val="1527839832"/>
                    </a:ext>
                  </a:extLst>
                </a:gridCol>
                <a:gridCol w="2121764">
                  <a:extLst>
                    <a:ext uri="{9D8B030D-6E8A-4147-A177-3AD203B41FA5}">
                      <a16:colId xmlns:a16="http://schemas.microsoft.com/office/drawing/2014/main" val="1548340698"/>
                    </a:ext>
                  </a:extLst>
                </a:gridCol>
                <a:gridCol w="2059616">
                  <a:extLst>
                    <a:ext uri="{9D8B030D-6E8A-4147-A177-3AD203B41FA5}">
                      <a16:colId xmlns:a16="http://schemas.microsoft.com/office/drawing/2014/main" val="251197216"/>
                    </a:ext>
                  </a:extLst>
                </a:gridCol>
              </a:tblGrid>
              <a:tr h="532658"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MY PLANTS</a:t>
                      </a:r>
                    </a:p>
                  </a:txBody>
                  <a:tcPr marT="45721" marB="45721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920546"/>
                  </a:ext>
                </a:extLst>
              </a:tr>
              <a:tr h="426128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NAME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NUMBER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EMAIL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lvl="0" indent="0" algn="ctr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SUUPORT METHOD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SUPPORT INFO</a:t>
                      </a:r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3370626238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1487455698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2586218166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1C71C485-E533-4DB4-8FFB-D8A2B03540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569056"/>
              </p:ext>
            </p:extLst>
          </p:nvPr>
        </p:nvGraphicFramePr>
        <p:xfrm>
          <a:off x="396531" y="3912436"/>
          <a:ext cx="11398925" cy="26832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9785">
                  <a:extLst>
                    <a:ext uri="{9D8B030D-6E8A-4147-A177-3AD203B41FA5}">
                      <a16:colId xmlns:a16="http://schemas.microsoft.com/office/drawing/2014/main" val="3080033281"/>
                    </a:ext>
                  </a:extLst>
                </a:gridCol>
                <a:gridCol w="2279785">
                  <a:extLst>
                    <a:ext uri="{9D8B030D-6E8A-4147-A177-3AD203B41FA5}">
                      <a16:colId xmlns:a16="http://schemas.microsoft.com/office/drawing/2014/main" val="3452094937"/>
                    </a:ext>
                  </a:extLst>
                </a:gridCol>
                <a:gridCol w="2657975">
                  <a:extLst>
                    <a:ext uri="{9D8B030D-6E8A-4147-A177-3AD203B41FA5}">
                      <a16:colId xmlns:a16="http://schemas.microsoft.com/office/drawing/2014/main" val="1527839832"/>
                    </a:ext>
                  </a:extLst>
                </a:gridCol>
                <a:gridCol w="2121764">
                  <a:extLst>
                    <a:ext uri="{9D8B030D-6E8A-4147-A177-3AD203B41FA5}">
                      <a16:colId xmlns:a16="http://schemas.microsoft.com/office/drawing/2014/main" val="1548340698"/>
                    </a:ext>
                  </a:extLst>
                </a:gridCol>
                <a:gridCol w="2059616">
                  <a:extLst>
                    <a:ext uri="{9D8B030D-6E8A-4147-A177-3AD203B41FA5}">
                      <a16:colId xmlns:a16="http://schemas.microsoft.com/office/drawing/2014/main" val="251197216"/>
                    </a:ext>
                  </a:extLst>
                </a:gridCol>
              </a:tblGrid>
              <a:tr h="5134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MY SEEDLINGS</a:t>
                      </a:r>
                    </a:p>
                  </a:txBody>
                  <a:tcPr marT="45721" marB="45721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920546"/>
                  </a:ext>
                </a:extLst>
              </a:tr>
              <a:tr h="37700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NAME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NUMBER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EMAIL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SUUPORT METHOD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SUPPORT INFO</a:t>
                      </a:r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3370626238"/>
                  </a:ext>
                </a:extLst>
              </a:tr>
              <a:tr h="443884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1487455698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2586218166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439406407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178122154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1CE07A19-4D98-44CA-8BC1-14FFC6586F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7680849"/>
              </p:ext>
            </p:extLst>
          </p:nvPr>
        </p:nvGraphicFramePr>
        <p:xfrm>
          <a:off x="396533" y="102094"/>
          <a:ext cx="11398925" cy="14068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9785">
                  <a:extLst>
                    <a:ext uri="{9D8B030D-6E8A-4147-A177-3AD203B41FA5}">
                      <a16:colId xmlns:a16="http://schemas.microsoft.com/office/drawing/2014/main" val="3080033281"/>
                    </a:ext>
                  </a:extLst>
                </a:gridCol>
                <a:gridCol w="2279785">
                  <a:extLst>
                    <a:ext uri="{9D8B030D-6E8A-4147-A177-3AD203B41FA5}">
                      <a16:colId xmlns:a16="http://schemas.microsoft.com/office/drawing/2014/main" val="3452094937"/>
                    </a:ext>
                  </a:extLst>
                </a:gridCol>
                <a:gridCol w="2657975">
                  <a:extLst>
                    <a:ext uri="{9D8B030D-6E8A-4147-A177-3AD203B41FA5}">
                      <a16:colId xmlns:a16="http://schemas.microsoft.com/office/drawing/2014/main" val="1527839832"/>
                    </a:ext>
                  </a:extLst>
                </a:gridCol>
                <a:gridCol w="2121764">
                  <a:extLst>
                    <a:ext uri="{9D8B030D-6E8A-4147-A177-3AD203B41FA5}">
                      <a16:colId xmlns:a16="http://schemas.microsoft.com/office/drawing/2014/main" val="1548340698"/>
                    </a:ext>
                  </a:extLst>
                </a:gridCol>
                <a:gridCol w="2059616">
                  <a:extLst>
                    <a:ext uri="{9D8B030D-6E8A-4147-A177-3AD203B41FA5}">
                      <a16:colId xmlns:a16="http://schemas.microsoft.com/office/drawing/2014/main" val="251197216"/>
                    </a:ext>
                  </a:extLst>
                </a:gridCol>
              </a:tblGrid>
              <a:tr h="532658"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MY TREE OF LIFE</a:t>
                      </a:r>
                    </a:p>
                  </a:txBody>
                  <a:tcPr marT="45721" marB="45721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920546"/>
                  </a:ext>
                </a:extLst>
              </a:tr>
              <a:tr h="426128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NAME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NUMBER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EMAIL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SUUPORT METHOD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SUPPORT INFO</a:t>
                      </a:r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3370626238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14874556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44952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E6556E6-55D5-4651-A9A2-BCFFFDB24F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56168"/>
              </p:ext>
            </p:extLst>
          </p:nvPr>
        </p:nvGraphicFramePr>
        <p:xfrm>
          <a:off x="396537" y="1191280"/>
          <a:ext cx="11398925" cy="4475439"/>
        </p:xfrm>
        <a:graphic>
          <a:graphicData uri="http://schemas.openxmlformats.org/drawingml/2006/table">
            <a:tbl>
              <a:tblPr firstRow="1" bandRow="1">
                <a:tableStyleId>{46F890A9-2807-4EBB-B81D-B2AA78EC7F39}</a:tableStyleId>
              </a:tblPr>
              <a:tblGrid>
                <a:gridCol w="2279785">
                  <a:extLst>
                    <a:ext uri="{9D8B030D-6E8A-4147-A177-3AD203B41FA5}">
                      <a16:colId xmlns:a16="http://schemas.microsoft.com/office/drawing/2014/main" val="3080033281"/>
                    </a:ext>
                  </a:extLst>
                </a:gridCol>
                <a:gridCol w="2279785">
                  <a:extLst>
                    <a:ext uri="{9D8B030D-6E8A-4147-A177-3AD203B41FA5}">
                      <a16:colId xmlns:a16="http://schemas.microsoft.com/office/drawing/2014/main" val="3452094937"/>
                    </a:ext>
                  </a:extLst>
                </a:gridCol>
                <a:gridCol w="2657975">
                  <a:extLst>
                    <a:ext uri="{9D8B030D-6E8A-4147-A177-3AD203B41FA5}">
                      <a16:colId xmlns:a16="http://schemas.microsoft.com/office/drawing/2014/main" val="1527839832"/>
                    </a:ext>
                  </a:extLst>
                </a:gridCol>
                <a:gridCol w="2121764">
                  <a:extLst>
                    <a:ext uri="{9D8B030D-6E8A-4147-A177-3AD203B41FA5}">
                      <a16:colId xmlns:a16="http://schemas.microsoft.com/office/drawing/2014/main" val="1548340698"/>
                    </a:ext>
                  </a:extLst>
                </a:gridCol>
                <a:gridCol w="2059616">
                  <a:extLst>
                    <a:ext uri="{9D8B030D-6E8A-4147-A177-3AD203B41FA5}">
                      <a16:colId xmlns:a16="http://schemas.microsoft.com/office/drawing/2014/main" val="251197216"/>
                    </a:ext>
                  </a:extLst>
                </a:gridCol>
              </a:tblGrid>
              <a:tr h="513424">
                <a:tc gridSpan="5">
                  <a:txBody>
                    <a:bodyPr/>
                    <a:lstStyle/>
                    <a:p>
                      <a:pPr algn="ctr"/>
                      <a:r>
                        <a:rPr lang="en-US" sz="2800" dirty="0"/>
                        <a:t>MY SEEDS</a:t>
                      </a:r>
                    </a:p>
                  </a:txBody>
                  <a:tcPr marT="45721" marB="45721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08920546"/>
                  </a:ext>
                </a:extLst>
              </a:tr>
              <a:tr h="377001"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NAME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NUMBER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EMAIL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marL="0" marR="0" lvl="0" indent="0" algn="ctr" defTabSz="91441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/>
                        <a:t>SUUPORT METHOD</a:t>
                      </a:r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/>
                        <a:t>SUPPORT INFO</a:t>
                      </a:r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3370626238"/>
                  </a:ext>
                </a:extLst>
              </a:tr>
              <a:tr h="443884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1487455698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2586218166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439406407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1781221544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2396604490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4279374322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3687206826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tc>
                  <a:txBody>
                    <a:bodyPr/>
                    <a:lstStyle/>
                    <a:p>
                      <a:pPr algn="ctr"/>
                      <a:endParaRPr lang="en-US" sz="1100" dirty="0"/>
                    </a:p>
                  </a:txBody>
                  <a:tcPr marT="45721" marB="45721"/>
                </a:tc>
                <a:extLst>
                  <a:ext uri="{0D108BD9-81ED-4DB2-BD59-A6C34878D82A}">
                    <a16:rowId xmlns:a16="http://schemas.microsoft.com/office/drawing/2014/main" val="3481836495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59D8C504-8BC8-4661-B973-D11AC4AE9B3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5742" y="0"/>
            <a:ext cx="1940511" cy="117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45911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1E9310A-0028-489A-8B88-5F17E7D18D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5798988"/>
              </p:ext>
            </p:extLst>
          </p:nvPr>
        </p:nvGraphicFramePr>
        <p:xfrm>
          <a:off x="560774" y="1030678"/>
          <a:ext cx="11070450" cy="53968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30050">
                  <a:extLst>
                    <a:ext uri="{9D8B030D-6E8A-4147-A177-3AD203B41FA5}">
                      <a16:colId xmlns:a16="http://schemas.microsoft.com/office/drawing/2014/main" val="2926502485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val="1246979228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val="417722409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val="944401552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val="3604864688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val="370988521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val="270724135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val="1629147847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val="1801447524"/>
                    </a:ext>
                  </a:extLst>
                </a:gridCol>
              </a:tblGrid>
              <a:tr h="55882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HARVEST DATE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SEED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SEED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SEED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SEED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SEED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SEED 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SEED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SEED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620846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830725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396147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999443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42234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647169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111906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609583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266679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290127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394037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456006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462141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99514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44EDADC-B4E7-48B8-83BE-DAE7801A2952}"/>
              </a:ext>
            </a:extLst>
          </p:cNvPr>
          <p:cNvSpPr txBox="1"/>
          <p:nvPr/>
        </p:nvSpPr>
        <p:spPr>
          <a:xfrm>
            <a:off x="3024325" y="263194"/>
            <a:ext cx="56669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MY HARVEST        SCHEDULE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9EAA23-6233-4AEC-A8F5-AA39968BB2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5742" y="0"/>
            <a:ext cx="1940511" cy="117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8826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11E9310A-0028-489A-8B88-5F17E7D18D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9436695"/>
              </p:ext>
            </p:extLst>
          </p:nvPr>
        </p:nvGraphicFramePr>
        <p:xfrm>
          <a:off x="560774" y="1030678"/>
          <a:ext cx="11070450" cy="53967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13458">
                  <a:extLst>
                    <a:ext uri="{9D8B030D-6E8A-4147-A177-3AD203B41FA5}">
                      <a16:colId xmlns:a16="http://schemas.microsoft.com/office/drawing/2014/main" val="2926502485"/>
                    </a:ext>
                  </a:extLst>
                </a:gridCol>
                <a:gridCol w="646642">
                  <a:extLst>
                    <a:ext uri="{9D8B030D-6E8A-4147-A177-3AD203B41FA5}">
                      <a16:colId xmlns:a16="http://schemas.microsoft.com/office/drawing/2014/main" val="1246979228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val="417722409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val="944401552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val="3604864688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val="370988521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val="270724135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val="1629147847"/>
                    </a:ext>
                  </a:extLst>
                </a:gridCol>
                <a:gridCol w="1230050">
                  <a:extLst>
                    <a:ext uri="{9D8B030D-6E8A-4147-A177-3AD203B41FA5}">
                      <a16:colId xmlns:a16="http://schemas.microsoft.com/office/drawing/2014/main" val="1801447524"/>
                    </a:ext>
                  </a:extLst>
                </a:gridCol>
              </a:tblGrid>
              <a:tr h="55882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SUPPORT </a:t>
                      </a:r>
                    </a:p>
                    <a:p>
                      <a:pPr algn="ctr"/>
                      <a:r>
                        <a:rPr lang="en-US" sz="1800" dirty="0"/>
                        <a:t>DATE - GARDEN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l"/>
                      <a:r>
                        <a:rPr lang="en-US" sz="2800" dirty="0"/>
                        <a:t>Tree of Life:   (NAME)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1620846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801" b="1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4830725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5396147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70999443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842234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0647169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3111906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41609583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5266679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7290127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30394037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7456006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14462141"/>
                  </a:ext>
                </a:extLst>
              </a:tr>
              <a:tr h="31931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47995147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44EDADC-B4E7-48B8-83BE-DAE7801A2952}"/>
              </a:ext>
            </a:extLst>
          </p:cNvPr>
          <p:cNvSpPr txBox="1"/>
          <p:nvPr/>
        </p:nvSpPr>
        <p:spPr>
          <a:xfrm>
            <a:off x="1331495" y="192174"/>
            <a:ext cx="8534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1"/>
                  </a:solidFill>
                </a:ln>
                <a:solidFill>
                  <a:srgbClr val="00B050"/>
                </a:solidFill>
              </a:rPr>
              <a:t>MY SUPPORT SCHEDULEFOR THE GARDEN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09EAA23-6233-4AEC-A8F5-AA39968BB27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2521" y="0"/>
            <a:ext cx="1940511" cy="11727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8115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030A0"/>
      </a:accent1>
      <a:accent2>
        <a:srgbClr val="7030A0"/>
      </a:accent2>
      <a:accent3>
        <a:srgbClr val="7030A0"/>
      </a:accent3>
      <a:accent4>
        <a:srgbClr val="7030A0"/>
      </a:accent4>
      <a:accent5>
        <a:srgbClr val="7030A0"/>
      </a:accent5>
      <a:accent6>
        <a:srgbClr val="7030A0"/>
      </a:accent6>
      <a:hlink>
        <a:srgbClr val="7030A0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1954</TotalTime>
  <Words>80</Words>
  <Application>Microsoft Office PowerPoint</Application>
  <PresentationFormat>Widescreen</PresentationFormat>
  <Paragraphs>40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Boyde</dc:creator>
  <cp:lastModifiedBy>ladiwriter1@yahoo.com</cp:lastModifiedBy>
  <cp:revision>57</cp:revision>
  <dcterms:created xsi:type="dcterms:W3CDTF">2020-02-19T16:14:43Z</dcterms:created>
  <dcterms:modified xsi:type="dcterms:W3CDTF">2020-10-19T22:58:59Z</dcterms:modified>
</cp:coreProperties>
</file>