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3" r:id="rId3"/>
    <p:sldId id="264" r:id="rId4"/>
    <p:sldId id="268" r:id="rId5"/>
    <p:sldId id="26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E581D1-BAC8-49E0-B3FF-B5842DB8C8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29A547B-F2C3-4D89-B773-B400C3BD9E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1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5D3D9CA-900E-4981-9888-7F974C845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85F7-AFB3-4FA0-AC68-9D8573C833D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2D3412-21A0-44D8-9BC9-CCD3E4301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6B50749-96B9-452D-BD23-DFF46C455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46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CC00E8-FE5B-4D86-A14F-DD7295F66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ADAD1E2-5883-49DA-AF11-F48682D5C0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EAA73B7-6A7C-4FFD-A260-C74D2E8E1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85F7-AFB3-4FA0-AC68-9D8573C833D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A871F5-5E48-4C8C-9D3D-96DEB40DB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381280A-CA3B-495D-86E6-A495B21AF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37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A91EAB2-55D9-435F-BD1C-3D70BB5D7A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BC3B3D4-DA5B-438A-8C0B-3811C1C234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D74FBDE-EBCB-4592-AAC9-2D1E4064F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85F7-AFB3-4FA0-AC68-9D8573C833D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3F1BB0B-F4D9-46CD-854B-33D87BA2F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AD55044-2D74-49A9-9E48-9BE493A22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795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73549C9-26A9-4B6D-A92C-859164345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F03D7E6-8421-49FA-995A-D7C79A3940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86DE3AD-93D6-4A52-8A2B-2B2B894E0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85F7-AFB3-4FA0-AC68-9D8573C833D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5B76B28-DC3F-4D4B-BEEA-E4508E910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C6C75D-CA55-487D-9104-187D838E3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8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DCC9E1-6AC9-4FA1-8A4F-C27BC67B4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90509BC-5BE2-4D0A-ADDA-FFFB0A3F6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A6E86C2-FD59-48D8-95D2-D1E7AD9CC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85F7-AFB3-4FA0-AC68-9D8573C833D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D3376F2-7BFA-49A4-AE6E-273E0C0AC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4DAE900-AC82-4B3F-9A46-6BF00138B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300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6C956B-4C7E-4975-ABB0-3F80270EE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8B75C76-E9A5-4093-A51C-778BCEBE4A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3BD5258-0775-4284-850F-9415EFC2F8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66D7A3F-01E1-4977-A04F-81008C29F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85F7-AFB3-4FA0-AC68-9D8573C833D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BC3093F-D6B6-44A6-97C1-0423B5188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D20C227-FB3B-40F2-A00F-ECB92B56F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158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CB2646-59D6-480A-ABE0-C0B8B8F80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5B6131F-C1C0-46F4-8453-465ED300D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CFC5D96-E46B-4719-9D9C-0AD38BAEDD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F27E09C-24B2-45B6-A29B-EF23F75F07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3AACB40-E5F6-42C0-9142-867A26A4D6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C66594E-1F3D-46FE-BDF1-38CCF3347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85F7-AFB3-4FA0-AC68-9D8573C833D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D5E734A-FC30-4938-BFDD-98B7FFACE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E546B02-389D-4B93-948C-8076809B9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479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EE048B-0BF9-41F7-A0A1-62FE57DEE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73F7338-BBB9-4737-8FE7-C6CAAC4F7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85F7-AFB3-4FA0-AC68-9D8573C833D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28B8681-A1CC-4414-B065-FE849867A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3A96AA5-0327-4A8A-9C6B-8EBAC356D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46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3F777D7-37AF-4AAA-89E1-14B19DFDC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85F7-AFB3-4FA0-AC68-9D8573C833D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5829155-C4A4-4252-813A-A1E2D477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3C4F6CF-8B56-4228-95AC-79ACDF8E7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61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81077C-E72A-44D7-9DB1-51AD9C21D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9D12ED-DC61-45BF-803A-CD2149A59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3D256ED-2432-4900-A65F-02D84AAB74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CD6D4E7-C591-4CB5-8BF4-D52242D12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85F7-AFB3-4FA0-AC68-9D8573C833D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33613D8-5A62-4FE6-92AE-ED7242955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1AF3F51-208B-423E-AAF9-5E874D9EA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030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A16690-6C23-485B-BEBD-6ADCF321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A3644F6-C9F1-4724-849C-0E805003FF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8F781CB-697C-4FDE-ADC0-9EBD65B8B1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E6FAA81-DFC0-4C69-9B0E-2C4FD9145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85F7-AFB3-4FA0-AC68-9D8573C833D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4BD9DDD-3BFC-47BE-84AD-4096CC77C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73066DE-F94A-4E31-A685-E2A0A9158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0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3E0B00-0EC3-419D-8B6B-BB3BAC426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B10F9AD-EF65-495E-AF91-531BEC4A8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0F22945-1D28-4A1D-BE06-A341BFB7A1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285F7-AFB3-4FA0-AC68-9D8573C833D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CCE8D0C-6853-4B4C-A69C-CA9E3325DE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C0B22BE-381B-462C-A1BB-16AF65376D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168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4" indent="-228604" algn="l" defTabSz="914411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5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1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7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4BB4E13-A7D5-4EDF-B1B5-2EC9C9A8D01F}"/>
              </a:ext>
            </a:extLst>
          </p:cNvPr>
          <p:cNvSpPr txBox="1"/>
          <p:nvPr/>
        </p:nvSpPr>
        <p:spPr>
          <a:xfrm>
            <a:off x="2567531" y="5846826"/>
            <a:ext cx="705693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ln w="13462">
                  <a:solidFill>
                    <a:srgbClr val="7030A0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MY TREE OF LIFE</a:t>
            </a:r>
          </a:p>
          <a:p>
            <a:pPr marL="171453" indent="-171453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67556F7-1474-4673-B6BA-7855D4E767AD}"/>
              </a:ext>
            </a:extLst>
          </p:cNvPr>
          <p:cNvSpPr txBox="1"/>
          <p:nvPr/>
        </p:nvSpPr>
        <p:spPr>
          <a:xfrm>
            <a:off x="3000652" y="1544715"/>
            <a:ext cx="710214" cy="40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5056731-331F-4C52-B3CF-DAEB10AB460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0" y="-146430"/>
            <a:ext cx="12192000" cy="613885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A7C05832-86A2-4956-A0BF-92506D9472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9201151" y="4327872"/>
            <a:ext cx="1033371" cy="103337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21EB2CD3-3C5B-400D-A88B-A28BEC5E3A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6349" y="3169294"/>
            <a:ext cx="1372697" cy="125162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5FEFD975-AC15-40EE-9456-D8A799A564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5768" y="3216117"/>
            <a:ext cx="1372697" cy="125162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B3F55559-7761-45C6-87F6-50C7BFACE6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9509" y="3216117"/>
            <a:ext cx="1372697" cy="125162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BA45B418-0ECB-4513-A43A-46D5007447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61238" y="3217626"/>
            <a:ext cx="1372697" cy="1251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C8F31E7B-53B6-4584-898A-7BCE52A0FED5}"/>
              </a:ext>
            </a:extLst>
          </p:cNvPr>
          <p:cNvSpPr txBox="1"/>
          <p:nvPr/>
        </p:nvSpPr>
        <p:spPr>
          <a:xfrm>
            <a:off x="5216270" y="1880769"/>
            <a:ext cx="15796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YOU</a:t>
            </a:r>
            <a:endParaRPr lang="en-US" sz="5400" dirty="0">
              <a:ln w="13462">
                <a:solidFill>
                  <a:schemeClr val="tx1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71992265-BD17-4AE6-8B53-7B2A3C311E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90795" y="2498745"/>
            <a:ext cx="1706361" cy="92183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D0A4ABE8-0EFF-44A3-ACA5-10A5605B1E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81511" y="2451136"/>
            <a:ext cx="1706361" cy="92183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xmlns="" id="{2E315849-28D5-4AA1-9165-EC166490F2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3475016" y="4313479"/>
            <a:ext cx="1033371" cy="103337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xmlns="" id="{2118FA24-BE3F-4A23-8BE5-FE531699B7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4898401" y="4321771"/>
            <a:ext cx="1033371" cy="103337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78CCE5E6-B811-440F-B961-EC98C8992F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343365" y="4310265"/>
            <a:ext cx="1033371" cy="1033371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xmlns="" id="{BFAC8A6D-E136-4455-BD78-C5BC17DCD3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705497" y="4308541"/>
            <a:ext cx="1033371" cy="1033371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xmlns="" id="{745A0EAD-C79E-4946-95E1-CB3C036997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0495936" y="4339292"/>
            <a:ext cx="1033371" cy="1033371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xmlns="" id="{4681F6DB-DDAE-4B8D-A5C6-D9AC9ABF7C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48540" y="4327872"/>
            <a:ext cx="1033371" cy="1033371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xmlns="" id="{8AB5A041-7017-4DE5-AE52-99AC3C9B1F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029513" y="4346333"/>
            <a:ext cx="1033371" cy="1033371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47852154-4CD9-436F-9A82-923B2D311F33}"/>
              </a:ext>
            </a:extLst>
          </p:cNvPr>
          <p:cNvSpPr txBox="1"/>
          <p:nvPr/>
        </p:nvSpPr>
        <p:spPr>
          <a:xfrm>
            <a:off x="8329461" y="2984844"/>
            <a:ext cx="1331777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F9EB5978-2F12-4DC4-BFE8-CD904DD40088}"/>
              </a:ext>
            </a:extLst>
          </p:cNvPr>
          <p:cNvSpPr txBox="1"/>
          <p:nvPr/>
        </p:nvSpPr>
        <p:spPr>
          <a:xfrm>
            <a:off x="2778674" y="3047672"/>
            <a:ext cx="1331777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7E6AA6E4-FFBB-4851-A7E5-9EA9DA7840F8}"/>
              </a:ext>
            </a:extLst>
          </p:cNvPr>
          <p:cNvSpPr txBox="1"/>
          <p:nvPr/>
        </p:nvSpPr>
        <p:spPr>
          <a:xfrm>
            <a:off x="351612" y="5225943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7E6AA6E4-FFBB-4851-A7E5-9EA9DA7840F8}"/>
              </a:ext>
            </a:extLst>
          </p:cNvPr>
          <p:cNvSpPr txBox="1"/>
          <p:nvPr/>
        </p:nvSpPr>
        <p:spPr>
          <a:xfrm>
            <a:off x="1786927" y="5225942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7E6AA6E4-FFBB-4851-A7E5-9EA9DA7840F8}"/>
              </a:ext>
            </a:extLst>
          </p:cNvPr>
          <p:cNvSpPr txBox="1"/>
          <p:nvPr/>
        </p:nvSpPr>
        <p:spPr>
          <a:xfrm>
            <a:off x="3238353" y="5230265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7E6AA6E4-FFBB-4851-A7E5-9EA9DA7840F8}"/>
              </a:ext>
            </a:extLst>
          </p:cNvPr>
          <p:cNvSpPr txBox="1"/>
          <p:nvPr/>
        </p:nvSpPr>
        <p:spPr>
          <a:xfrm>
            <a:off x="4674207" y="5225310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7E6AA6E4-FFBB-4851-A7E5-9EA9DA7840F8}"/>
              </a:ext>
            </a:extLst>
          </p:cNvPr>
          <p:cNvSpPr txBox="1"/>
          <p:nvPr/>
        </p:nvSpPr>
        <p:spPr>
          <a:xfrm>
            <a:off x="6101280" y="5225310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7E6AA6E4-FFBB-4851-A7E5-9EA9DA7840F8}"/>
              </a:ext>
            </a:extLst>
          </p:cNvPr>
          <p:cNvSpPr txBox="1"/>
          <p:nvPr/>
        </p:nvSpPr>
        <p:spPr>
          <a:xfrm>
            <a:off x="7528353" y="5225310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7E6AA6E4-FFBB-4851-A7E5-9EA9DA7840F8}"/>
              </a:ext>
            </a:extLst>
          </p:cNvPr>
          <p:cNvSpPr txBox="1"/>
          <p:nvPr/>
        </p:nvSpPr>
        <p:spPr>
          <a:xfrm>
            <a:off x="8917698" y="5225310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7E6AA6E4-FFBB-4851-A7E5-9EA9DA7840F8}"/>
              </a:ext>
            </a:extLst>
          </p:cNvPr>
          <p:cNvSpPr txBox="1"/>
          <p:nvPr/>
        </p:nvSpPr>
        <p:spPr>
          <a:xfrm>
            <a:off x="10321376" y="5225310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7E6AA6E4-FFBB-4851-A7E5-9EA9DA7840F8}"/>
              </a:ext>
            </a:extLst>
          </p:cNvPr>
          <p:cNvSpPr txBox="1"/>
          <p:nvPr/>
        </p:nvSpPr>
        <p:spPr>
          <a:xfrm>
            <a:off x="1147274" y="4137105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7E6AA6E4-FFBB-4851-A7E5-9EA9DA7840F8}"/>
              </a:ext>
            </a:extLst>
          </p:cNvPr>
          <p:cNvSpPr txBox="1"/>
          <p:nvPr/>
        </p:nvSpPr>
        <p:spPr>
          <a:xfrm>
            <a:off x="3922875" y="4174575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7E6AA6E4-FFBB-4851-A7E5-9EA9DA7840F8}"/>
              </a:ext>
            </a:extLst>
          </p:cNvPr>
          <p:cNvSpPr txBox="1"/>
          <p:nvPr/>
        </p:nvSpPr>
        <p:spPr>
          <a:xfrm>
            <a:off x="6673438" y="4142146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7E6AA6E4-FFBB-4851-A7E5-9EA9DA7840F8}"/>
              </a:ext>
            </a:extLst>
          </p:cNvPr>
          <p:cNvSpPr txBox="1"/>
          <p:nvPr/>
        </p:nvSpPr>
        <p:spPr>
          <a:xfrm>
            <a:off x="9565185" y="4137105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284544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31BA6A7B-51E6-43AF-A441-21820C601F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935654"/>
              </p:ext>
            </p:extLst>
          </p:nvPr>
        </p:nvGraphicFramePr>
        <p:xfrm>
          <a:off x="396532" y="1848433"/>
          <a:ext cx="11398925" cy="18548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9785">
                  <a:extLst>
                    <a:ext uri="{9D8B030D-6E8A-4147-A177-3AD203B41FA5}">
                      <a16:colId xmlns:a16="http://schemas.microsoft.com/office/drawing/2014/main" xmlns="" val="3080033281"/>
                    </a:ext>
                  </a:extLst>
                </a:gridCol>
                <a:gridCol w="2279785">
                  <a:extLst>
                    <a:ext uri="{9D8B030D-6E8A-4147-A177-3AD203B41FA5}">
                      <a16:colId xmlns:a16="http://schemas.microsoft.com/office/drawing/2014/main" xmlns="" val="3452094937"/>
                    </a:ext>
                  </a:extLst>
                </a:gridCol>
                <a:gridCol w="2657975">
                  <a:extLst>
                    <a:ext uri="{9D8B030D-6E8A-4147-A177-3AD203B41FA5}">
                      <a16:colId xmlns:a16="http://schemas.microsoft.com/office/drawing/2014/main" xmlns="" val="1527839832"/>
                    </a:ext>
                  </a:extLst>
                </a:gridCol>
                <a:gridCol w="2121764">
                  <a:extLst>
                    <a:ext uri="{9D8B030D-6E8A-4147-A177-3AD203B41FA5}">
                      <a16:colId xmlns:a16="http://schemas.microsoft.com/office/drawing/2014/main" xmlns="" val="1548340698"/>
                    </a:ext>
                  </a:extLst>
                </a:gridCol>
                <a:gridCol w="2059616">
                  <a:extLst>
                    <a:ext uri="{9D8B030D-6E8A-4147-A177-3AD203B41FA5}">
                      <a16:colId xmlns:a16="http://schemas.microsoft.com/office/drawing/2014/main" xmlns="" val="251197216"/>
                    </a:ext>
                  </a:extLst>
                </a:gridCol>
              </a:tblGrid>
              <a:tr h="532658">
                <a:tc gridSpan="5"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MY PLANTS</a:t>
                      </a:r>
                    </a:p>
                  </a:txBody>
                  <a:tcPr marT="45721" marB="45721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08920546"/>
                  </a:ext>
                </a:extLst>
              </a:tr>
              <a:tr h="426128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NAME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NUMBER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EMAIL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lvl="0" indent="0" algn="ctr" defTabSz="91441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SUUPORT METHOD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SUPPORT INFO</a:t>
                      </a:r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xmlns="" val="3370626238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xmlns="" val="1487455698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xmlns="" val="2586218166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1C71C485-E533-4DB4-8FFB-D8A2B03540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569056"/>
              </p:ext>
            </p:extLst>
          </p:nvPr>
        </p:nvGraphicFramePr>
        <p:xfrm>
          <a:off x="396531" y="3912436"/>
          <a:ext cx="11398925" cy="2683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9785">
                  <a:extLst>
                    <a:ext uri="{9D8B030D-6E8A-4147-A177-3AD203B41FA5}">
                      <a16:colId xmlns:a16="http://schemas.microsoft.com/office/drawing/2014/main" xmlns="" val="3080033281"/>
                    </a:ext>
                  </a:extLst>
                </a:gridCol>
                <a:gridCol w="2279785">
                  <a:extLst>
                    <a:ext uri="{9D8B030D-6E8A-4147-A177-3AD203B41FA5}">
                      <a16:colId xmlns:a16="http://schemas.microsoft.com/office/drawing/2014/main" xmlns="" val="3452094937"/>
                    </a:ext>
                  </a:extLst>
                </a:gridCol>
                <a:gridCol w="2657975">
                  <a:extLst>
                    <a:ext uri="{9D8B030D-6E8A-4147-A177-3AD203B41FA5}">
                      <a16:colId xmlns:a16="http://schemas.microsoft.com/office/drawing/2014/main" xmlns="" val="1527839832"/>
                    </a:ext>
                  </a:extLst>
                </a:gridCol>
                <a:gridCol w="2121764">
                  <a:extLst>
                    <a:ext uri="{9D8B030D-6E8A-4147-A177-3AD203B41FA5}">
                      <a16:colId xmlns:a16="http://schemas.microsoft.com/office/drawing/2014/main" xmlns="" val="1548340698"/>
                    </a:ext>
                  </a:extLst>
                </a:gridCol>
                <a:gridCol w="2059616">
                  <a:extLst>
                    <a:ext uri="{9D8B030D-6E8A-4147-A177-3AD203B41FA5}">
                      <a16:colId xmlns:a16="http://schemas.microsoft.com/office/drawing/2014/main" xmlns="" val="251197216"/>
                    </a:ext>
                  </a:extLst>
                </a:gridCol>
              </a:tblGrid>
              <a:tr h="513424">
                <a:tc gridSpan="5"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MY SEEDLINGS</a:t>
                      </a:r>
                    </a:p>
                  </a:txBody>
                  <a:tcPr marT="45721" marB="45721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08920546"/>
                  </a:ext>
                </a:extLst>
              </a:tr>
              <a:tr h="377001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NAME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NUMBER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EMAIL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SUUPORT METHOD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SUPPORT INFO</a:t>
                      </a:r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xmlns="" val="3370626238"/>
                  </a:ext>
                </a:extLst>
              </a:tr>
              <a:tr h="443884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xmlns="" val="1487455698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xmlns="" val="2586218166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xmlns="" val="439406407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xmlns="" val="1781221544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1CE07A19-4D98-44CA-8BC1-14FFC6586F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680849"/>
              </p:ext>
            </p:extLst>
          </p:nvPr>
        </p:nvGraphicFramePr>
        <p:xfrm>
          <a:off x="396533" y="102094"/>
          <a:ext cx="11398925" cy="1406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9785">
                  <a:extLst>
                    <a:ext uri="{9D8B030D-6E8A-4147-A177-3AD203B41FA5}">
                      <a16:colId xmlns:a16="http://schemas.microsoft.com/office/drawing/2014/main" xmlns="" val="3080033281"/>
                    </a:ext>
                  </a:extLst>
                </a:gridCol>
                <a:gridCol w="2279785">
                  <a:extLst>
                    <a:ext uri="{9D8B030D-6E8A-4147-A177-3AD203B41FA5}">
                      <a16:colId xmlns:a16="http://schemas.microsoft.com/office/drawing/2014/main" xmlns="" val="3452094937"/>
                    </a:ext>
                  </a:extLst>
                </a:gridCol>
                <a:gridCol w="2657975">
                  <a:extLst>
                    <a:ext uri="{9D8B030D-6E8A-4147-A177-3AD203B41FA5}">
                      <a16:colId xmlns:a16="http://schemas.microsoft.com/office/drawing/2014/main" xmlns="" val="1527839832"/>
                    </a:ext>
                  </a:extLst>
                </a:gridCol>
                <a:gridCol w="2121764">
                  <a:extLst>
                    <a:ext uri="{9D8B030D-6E8A-4147-A177-3AD203B41FA5}">
                      <a16:colId xmlns:a16="http://schemas.microsoft.com/office/drawing/2014/main" xmlns="" val="1548340698"/>
                    </a:ext>
                  </a:extLst>
                </a:gridCol>
                <a:gridCol w="2059616">
                  <a:extLst>
                    <a:ext uri="{9D8B030D-6E8A-4147-A177-3AD203B41FA5}">
                      <a16:colId xmlns:a16="http://schemas.microsoft.com/office/drawing/2014/main" xmlns="" val="251197216"/>
                    </a:ext>
                  </a:extLst>
                </a:gridCol>
              </a:tblGrid>
              <a:tr h="532658">
                <a:tc gridSpan="5"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MY TREE OF LIFE</a:t>
                      </a:r>
                    </a:p>
                  </a:txBody>
                  <a:tcPr marT="45721" marB="45721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08920546"/>
                  </a:ext>
                </a:extLst>
              </a:tr>
              <a:tr h="426128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NAME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NUMBER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EMAIL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SUUPORT METHOD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SUPPORT INFO</a:t>
                      </a:r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xmlns="" val="3370626238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xmlns="" val="1487455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4495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1E6556E6-55D5-4651-A9A2-BCFFFDB24F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56168"/>
              </p:ext>
            </p:extLst>
          </p:nvPr>
        </p:nvGraphicFramePr>
        <p:xfrm>
          <a:off x="396537" y="1191280"/>
          <a:ext cx="11398925" cy="4475439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2279785">
                  <a:extLst>
                    <a:ext uri="{9D8B030D-6E8A-4147-A177-3AD203B41FA5}">
                      <a16:colId xmlns:a16="http://schemas.microsoft.com/office/drawing/2014/main" xmlns="" val="3080033281"/>
                    </a:ext>
                  </a:extLst>
                </a:gridCol>
                <a:gridCol w="2279785">
                  <a:extLst>
                    <a:ext uri="{9D8B030D-6E8A-4147-A177-3AD203B41FA5}">
                      <a16:colId xmlns:a16="http://schemas.microsoft.com/office/drawing/2014/main" xmlns="" val="3452094937"/>
                    </a:ext>
                  </a:extLst>
                </a:gridCol>
                <a:gridCol w="2657975">
                  <a:extLst>
                    <a:ext uri="{9D8B030D-6E8A-4147-A177-3AD203B41FA5}">
                      <a16:colId xmlns:a16="http://schemas.microsoft.com/office/drawing/2014/main" xmlns="" val="1527839832"/>
                    </a:ext>
                  </a:extLst>
                </a:gridCol>
                <a:gridCol w="2121764">
                  <a:extLst>
                    <a:ext uri="{9D8B030D-6E8A-4147-A177-3AD203B41FA5}">
                      <a16:colId xmlns:a16="http://schemas.microsoft.com/office/drawing/2014/main" xmlns="" val="1548340698"/>
                    </a:ext>
                  </a:extLst>
                </a:gridCol>
                <a:gridCol w="2059616">
                  <a:extLst>
                    <a:ext uri="{9D8B030D-6E8A-4147-A177-3AD203B41FA5}">
                      <a16:colId xmlns:a16="http://schemas.microsoft.com/office/drawing/2014/main" xmlns="" val="251197216"/>
                    </a:ext>
                  </a:extLst>
                </a:gridCol>
              </a:tblGrid>
              <a:tr h="513424">
                <a:tc gridSpan="5"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MY SEEDS</a:t>
                      </a:r>
                    </a:p>
                  </a:txBody>
                  <a:tcPr marT="45721" marB="45721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08920546"/>
                  </a:ext>
                </a:extLst>
              </a:tr>
              <a:tr h="377001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NAME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NUMBER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EMAIL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lvl="0" indent="0" algn="ctr" defTabSz="91441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SUUPORT METHOD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SUPPORT INFO</a:t>
                      </a:r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xmlns="" val="3370626238"/>
                  </a:ext>
                </a:extLst>
              </a:tr>
              <a:tr h="443884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xmlns="" val="1487455698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xmlns="" val="2586218166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xmlns="" val="439406407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xmlns="" val="1781221544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xmlns="" val="2396604490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xmlns="" val="4279374322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xmlns="" val="3687206826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xmlns="" val="3481836495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59D8C504-8BC8-4661-B973-D11AC4AE9B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5742" y="0"/>
            <a:ext cx="1940511" cy="117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591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xmlns="" id="{11E9310A-0028-489A-8B88-5F17E7D18D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798988"/>
              </p:ext>
            </p:extLst>
          </p:nvPr>
        </p:nvGraphicFramePr>
        <p:xfrm>
          <a:off x="560774" y="1030678"/>
          <a:ext cx="11070450" cy="5396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0050">
                  <a:extLst>
                    <a:ext uri="{9D8B030D-6E8A-4147-A177-3AD203B41FA5}">
                      <a16:colId xmlns:a16="http://schemas.microsoft.com/office/drawing/2014/main" xmlns="" val="2926502485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xmlns="" val="1246979228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xmlns="" val="417722409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xmlns="" val="944401552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xmlns="" val="3604864688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xmlns="" val="370988521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xmlns="" val="270724135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xmlns="" val="1629147847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xmlns="" val="1801447524"/>
                    </a:ext>
                  </a:extLst>
                </a:gridCol>
              </a:tblGrid>
              <a:tr h="55882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HARVEST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SEED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SEED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SEED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SEED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SEED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SEED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SEED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SEED 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21620846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34830725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55396147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70999443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9842234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0647169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23111906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41609583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95266679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87290127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0394037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7456006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14462141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4799514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44EDADC-B4E7-48B8-83BE-DAE7801A2952}"/>
              </a:ext>
            </a:extLst>
          </p:cNvPr>
          <p:cNvSpPr txBox="1"/>
          <p:nvPr/>
        </p:nvSpPr>
        <p:spPr>
          <a:xfrm>
            <a:off x="3024325" y="263194"/>
            <a:ext cx="56669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MY HARVEST        SCHEDULE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709EAA23-6233-4AEC-A8F5-AA39968BB2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5742" y="0"/>
            <a:ext cx="1940511" cy="117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826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xmlns="" id="{11E9310A-0028-489A-8B88-5F17E7D18D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498832"/>
              </p:ext>
            </p:extLst>
          </p:nvPr>
        </p:nvGraphicFramePr>
        <p:xfrm>
          <a:off x="560774" y="1030678"/>
          <a:ext cx="11070450" cy="5396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3458">
                  <a:extLst>
                    <a:ext uri="{9D8B030D-6E8A-4147-A177-3AD203B41FA5}">
                      <a16:colId xmlns:a16="http://schemas.microsoft.com/office/drawing/2014/main" xmlns="" val="2926502485"/>
                    </a:ext>
                  </a:extLst>
                </a:gridCol>
                <a:gridCol w="646642">
                  <a:extLst>
                    <a:ext uri="{9D8B030D-6E8A-4147-A177-3AD203B41FA5}">
                      <a16:colId xmlns:a16="http://schemas.microsoft.com/office/drawing/2014/main" xmlns="" val="1246979228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xmlns="" val="417722409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xmlns="" val="944401552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xmlns="" val="3604864688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xmlns="" val="370988521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xmlns="" val="270724135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xmlns="" val="1629147847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xmlns="" val="1801447524"/>
                    </a:ext>
                  </a:extLst>
                </a:gridCol>
              </a:tblGrid>
              <a:tr h="55882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SUPPORT </a:t>
                      </a:r>
                    </a:p>
                    <a:p>
                      <a:pPr algn="ctr"/>
                      <a:r>
                        <a:rPr lang="en-US" sz="1800" dirty="0"/>
                        <a:t>DATE - </a:t>
                      </a:r>
                      <a:r>
                        <a:rPr lang="en-US" sz="1800" dirty="0" smtClean="0"/>
                        <a:t>GATE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/>
                      <a:r>
                        <a:rPr lang="en-US" sz="2800" dirty="0"/>
                        <a:t>Tree of Life:   (NAME)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21620846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1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34830725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55396147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70999443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9842234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0647169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23111906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41609583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95266679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87290127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0394037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7456006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14462141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4799514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44EDADC-B4E7-48B8-83BE-DAE7801A2952}"/>
              </a:ext>
            </a:extLst>
          </p:cNvPr>
          <p:cNvSpPr txBox="1"/>
          <p:nvPr/>
        </p:nvSpPr>
        <p:spPr>
          <a:xfrm>
            <a:off x="1331495" y="192174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MY SUPPORT SCHEDULEFOR THE </a:t>
            </a:r>
            <a:r>
              <a:rPr lang="en-US" sz="36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GATE</a:t>
            </a:r>
            <a:endParaRPr lang="en-US" sz="3600" b="1" dirty="0">
              <a:ln>
                <a:solidFill>
                  <a:schemeClr val="bg1"/>
                </a:solidFill>
              </a:ln>
              <a:solidFill>
                <a:srgbClr val="00B05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709EAA23-6233-4AEC-A8F5-AA39968BB2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2521" y="0"/>
            <a:ext cx="1940511" cy="117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115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030A0"/>
      </a:accent1>
      <a:accent2>
        <a:srgbClr val="7030A0"/>
      </a:accent2>
      <a:accent3>
        <a:srgbClr val="7030A0"/>
      </a:accent3>
      <a:accent4>
        <a:srgbClr val="7030A0"/>
      </a:accent4>
      <a:accent5>
        <a:srgbClr val="7030A0"/>
      </a:accent5>
      <a:accent6>
        <a:srgbClr val="7030A0"/>
      </a:accent6>
      <a:hlink>
        <a:srgbClr val="7030A0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1954</TotalTime>
  <Words>80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Boyde</dc:creator>
  <cp:lastModifiedBy>Sampson Diane (KWZ0FTV)</cp:lastModifiedBy>
  <cp:revision>58</cp:revision>
  <dcterms:created xsi:type="dcterms:W3CDTF">2020-02-19T16:14:43Z</dcterms:created>
  <dcterms:modified xsi:type="dcterms:W3CDTF">2020-10-23T16:04:49Z</dcterms:modified>
</cp:coreProperties>
</file>